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  <p:sldId id="262" r:id="rId4"/>
    <p:sldId id="263" r:id="rId5"/>
    <p:sldId id="265" r:id="rId6"/>
    <p:sldId id="261" r:id="rId7"/>
    <p:sldId id="266" r:id="rId8"/>
    <p:sldId id="267" r:id="rId9"/>
    <p:sldId id="273" r:id="rId10"/>
    <p:sldId id="274" r:id="rId11"/>
    <p:sldId id="264" r:id="rId12"/>
    <p:sldId id="260" r:id="rId13"/>
    <p:sldId id="275" r:id="rId14"/>
    <p:sldId id="269" r:id="rId15"/>
    <p:sldId id="270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126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304x1728_434158_[www.ArtFile.ru].jpg"/>
          <p:cNvPicPr>
            <a:picLocks noGrp="1" noChangeAspect="1"/>
          </p:cNvPicPr>
          <p:nvPr>
            <p:ph idx="1"/>
          </p:nvPr>
        </p:nvPicPr>
        <p:blipFill>
          <a:blip r:embed="rId1" cstate="screen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42844" y="3714752"/>
            <a:ext cx="3714776" cy="2922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FF00"/>
                </a:solidFill>
              </a:rPr>
              <a:t>Презентация  </a:t>
            </a:r>
            <a:endParaRPr lang="ru-RU" sz="2400" dirty="0">
              <a:solidFill>
                <a:srgbClr val="FFFF00"/>
              </a:solidFill>
            </a:endParaRPr>
          </a:p>
          <a:p>
            <a:pPr algn="ctr"/>
            <a:r>
              <a:rPr lang="ru-RU" sz="2400" dirty="0">
                <a:solidFill>
                  <a:srgbClr val="FFFF00"/>
                </a:solidFill>
              </a:rPr>
              <a:t>«Осень. Осенние признаки.»</a:t>
            </a:r>
            <a:endParaRPr lang="ru-RU" sz="3200" dirty="0">
              <a:solidFill>
                <a:srgbClr val="FFFF00"/>
              </a:solidFill>
            </a:endParaRPr>
          </a:p>
          <a:p>
            <a:pPr algn="ctr"/>
            <a:r>
              <a:rPr lang="ru-RU" sz="2000" dirty="0">
                <a:solidFill>
                  <a:srgbClr val="FFFF00"/>
                </a:solidFill>
              </a:rPr>
              <a:t>Для детей старшего дошкольного возраста</a:t>
            </a:r>
            <a:endParaRPr lang="ru-RU" sz="2000" dirty="0">
              <a:solidFill>
                <a:srgbClr val="FFFF00"/>
              </a:solidFill>
            </a:endParaRPr>
          </a:p>
          <a:p>
            <a:pPr algn="ctr"/>
            <a:endParaRPr lang="ru-RU" dirty="0">
              <a:solidFill>
                <a:srgbClr val="FFFF00"/>
              </a:solidFill>
            </a:endParaRPr>
          </a:p>
          <a:p>
            <a:pPr algn="ctr"/>
            <a:r>
              <a:rPr lang="ru-RU" dirty="0">
                <a:solidFill>
                  <a:srgbClr val="FFFF00"/>
                </a:solidFill>
              </a:rPr>
              <a:t>Презентацию подготовила </a:t>
            </a:r>
            <a:endParaRPr lang="ru-RU" dirty="0">
              <a:solidFill>
                <a:srgbClr val="FFFF00"/>
              </a:solidFill>
            </a:endParaRPr>
          </a:p>
          <a:p>
            <a:pPr algn="ctr"/>
            <a:r>
              <a:rPr lang="ru-RU">
                <a:solidFill>
                  <a:srgbClr val="FFFF00"/>
                </a:solidFill>
              </a:rPr>
              <a:t>Воспитатель: Бондаренко М.А.</a:t>
            </a:r>
            <a:endParaRPr lang="ru-RU" dirty="0">
              <a:solidFill>
                <a:srgbClr val="FFFF00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ogoda_0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14348" y="428588"/>
            <a:ext cx="7500990" cy="60007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6578" y="274638"/>
            <a:ext cx="1900222" cy="1143000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Солнышко реже появляется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785794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Что происходит с природой осенью?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ain-clouds-enjoy-water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3856"/>
            <a:ext cx="9144000" cy="68541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876"/>
            <a:ext cx="2286016" cy="1143000"/>
          </a:xfrm>
        </p:spPr>
        <p:txBody>
          <a:bodyPr>
            <a:normAutofit/>
          </a:bodyPr>
          <a:lstStyle/>
          <a:p>
            <a:r>
              <a:rPr lang="ru-RU" sz="2400" dirty="0"/>
              <a:t>Все чаще льет дождик.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74638"/>
            <a:ext cx="3257544" cy="1143000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Созревает урожай в садах и огородах. Овощи и фрукты.</a:t>
            </a:r>
            <a:endParaRPr lang="ru-RU" sz="2400" dirty="0"/>
          </a:p>
        </p:txBody>
      </p:sp>
      <p:pic>
        <p:nvPicPr>
          <p:cNvPr id="4" name="Содержимое 3" descr="1374263969_funny_vegetables_3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60168" y="548680"/>
            <a:ext cx="3929090" cy="5404682"/>
          </a:xfrm>
        </p:spPr>
      </p:pic>
      <p:pic>
        <p:nvPicPr>
          <p:cNvPr id="5" name="Содержимое 9" descr="Vegetables-cartoon-image-05-vector-material-20287.jpg"/>
          <p:cNvPicPr>
            <a:picLocks noChangeAspect="1"/>
          </p:cNvPicPr>
          <p:nvPr/>
        </p:nvPicPr>
        <p:blipFill>
          <a:blip r:embed="rId2">
            <a:lum contrast="20000"/>
          </a:blip>
          <a:stretch>
            <a:fillRect/>
          </a:stretch>
        </p:blipFill>
        <p:spPr>
          <a:xfrm>
            <a:off x="4286248" y="1785926"/>
            <a:ext cx="4525963" cy="4525963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428604"/>
            <a:ext cx="2857520" cy="1143000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Осень – художница. Она раскрашивает листья в разные цвета.</a:t>
            </a:r>
            <a:endParaRPr lang="ru-RU" sz="2400" dirty="0"/>
          </a:p>
        </p:txBody>
      </p:sp>
      <p:pic>
        <p:nvPicPr>
          <p:cNvPr id="4" name="Picture 2" descr="http://img-fotki.yandex.ru/get/9360/58581001.18f/0_b2b38_748f8cbf_L.png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-500098" y="3429000"/>
            <a:ext cx="4143404" cy="2991538"/>
          </a:xfrm>
          <a:prstGeom prst="rect">
            <a:avLst/>
          </a:prstGeom>
          <a:noFill/>
        </p:spPr>
      </p:pic>
      <p:pic>
        <p:nvPicPr>
          <p:cNvPr id="6" name="Содержимое 3" descr="leht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14282" y="214290"/>
            <a:ext cx="3765632" cy="2828931"/>
          </a:xfrm>
          <a:prstGeom prst="rect">
            <a:avLst/>
          </a:prstGeom>
        </p:spPr>
      </p:pic>
      <p:pic>
        <p:nvPicPr>
          <p:cNvPr id="7" name="Содержимое 11" descr="4031419.image_page_big.3045953671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5621986">
            <a:off x="6493420" y="1989635"/>
            <a:ext cx="2051812" cy="1900237"/>
          </a:xfrm>
          <a:prstGeom prst="rect">
            <a:avLst/>
          </a:prstGeom>
        </p:spPr>
      </p:pic>
      <p:pic>
        <p:nvPicPr>
          <p:cNvPr id="8" name="Содержимое 13" descr="i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4500570"/>
            <a:ext cx="2066925" cy="1809750"/>
          </a:xfrm>
          <a:prstGeom prst="rect">
            <a:avLst/>
          </a:prstGeom>
        </p:spPr>
      </p:pic>
      <p:pic>
        <p:nvPicPr>
          <p:cNvPr id="9" name="Содержимое 15" descr="Sc9Vqqj0y6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1824734">
            <a:off x="6786578" y="4143380"/>
            <a:ext cx="2170180" cy="2438405"/>
          </a:xfrm>
          <a:prstGeom prst="rect">
            <a:avLst/>
          </a:prstGeom>
        </p:spPr>
      </p:pic>
      <p:pic>
        <p:nvPicPr>
          <p:cNvPr id="10" name="Содержимое 17" descr="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872269">
            <a:off x="3878644" y="1920750"/>
            <a:ext cx="1628775" cy="18097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49017_4314c4dc_XXL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1" y="1"/>
            <a:ext cx="9144001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214950"/>
            <a:ext cx="2686040" cy="114300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Деревья наряжаются в разноцветные расписные платья.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>
            <a:normAutofit/>
          </a:bodyPr>
          <a:lstStyle/>
          <a:p>
            <a:r>
              <a:rPr lang="ru-RU" sz="2400" dirty="0"/>
              <a:t>Осенью дует сильный ветер. </a:t>
            </a:r>
            <a:endParaRPr lang="ru-RU" sz="2400" dirty="0"/>
          </a:p>
        </p:txBody>
      </p:sp>
      <p:pic>
        <p:nvPicPr>
          <p:cNvPr id="4" name="Содержимое 5" descr="14840157.jpg"/>
          <p:cNvPicPr>
            <a:picLocks noGrp="1" noChangeAspect="1"/>
          </p:cNvPicPr>
          <p:nvPr>
            <p:ph idx="1"/>
          </p:nvPr>
        </p:nvPicPr>
        <p:blipFill>
          <a:blip r:embed="rId1">
            <a:lum contrast="10000"/>
          </a:blip>
          <a:srcRect/>
          <a:stretch>
            <a:fillRect/>
          </a:stretch>
        </p:blipFill>
        <p:spPr>
          <a:xfrm>
            <a:off x="0" y="1571612"/>
            <a:ext cx="9196421" cy="44831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utumn-tree-wind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00034" y="973428"/>
            <a:ext cx="7715304" cy="5143536"/>
          </a:xfrm>
        </p:spPr>
      </p:pic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4929188" y="274638"/>
            <a:ext cx="3757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Он срывает листья с деревьев. Это явление называется – листопад.</a:t>
            </a:r>
            <a:endParaRPr lang="ru-RU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1142984"/>
            <a:ext cx="3328982" cy="3143272"/>
          </a:xfrm>
        </p:spPr>
        <p:txBody>
          <a:bodyPr>
            <a:normAutofit/>
          </a:bodyPr>
          <a:lstStyle/>
          <a:p>
            <a:r>
              <a:rPr lang="ru-RU" sz="2000" dirty="0"/>
              <a:t>Листопад, листопад!...</a:t>
            </a:r>
            <a:br>
              <a:rPr lang="ru-RU" sz="2000" dirty="0"/>
            </a:br>
            <a:r>
              <a:rPr lang="ru-RU" sz="2000" dirty="0"/>
              <a:t>Листья желтые летят…</a:t>
            </a:r>
            <a:br>
              <a:rPr lang="ru-RU" sz="2000" dirty="0"/>
            </a:br>
            <a:r>
              <a:rPr lang="ru-RU" sz="2000" dirty="0"/>
              <a:t>Под ногой шуршат, шуршат…</a:t>
            </a:r>
            <a:br>
              <a:rPr lang="ru-RU" sz="2000" dirty="0"/>
            </a:br>
            <a:r>
              <a:rPr lang="ru-RU" sz="2000" dirty="0"/>
              <a:t>Скоро голым станет сад.</a:t>
            </a:r>
            <a:endParaRPr lang="ru-RU" sz="2000" dirty="0"/>
          </a:p>
        </p:txBody>
      </p:sp>
      <p:pic>
        <p:nvPicPr>
          <p:cNvPr id="9" name="Содержимое 8" descr="9779550.gif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-5"/>
            <a:ext cx="5143504" cy="685800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9454" y="274638"/>
            <a:ext cx="1757346" cy="1654164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Осенью желтеет травка, увядают цветы.</a:t>
            </a:r>
            <a:endParaRPr lang="ru-RU" sz="2400" dirty="0"/>
          </a:p>
        </p:txBody>
      </p:sp>
      <p:pic>
        <p:nvPicPr>
          <p:cNvPr id="4" name="Содержимое 3" descr="i (2)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2844" y="1428736"/>
            <a:ext cx="6971564" cy="52149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5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5715016"/>
            <a:ext cx="4429156" cy="1142984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Птицы улетают на юг, в теплые края, потому что у нас становится  холоднее и им мало корма.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1428728" y="4857760"/>
            <a:ext cx="6929486" cy="200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2198" y="274638"/>
            <a:ext cx="2614602" cy="1143000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Исчезают насекомые, они прячутся под кору деревьев, в норки; лягушки ныряют и прячутся в тине на дне пруда.</a:t>
            </a:r>
            <a:endParaRPr lang="ru-RU" sz="2000" dirty="0"/>
          </a:p>
        </p:txBody>
      </p:sp>
      <p:pic>
        <p:nvPicPr>
          <p:cNvPr id="4" name="Содержимое 3" descr="leto-nasekomyie-kartinki-podarok-600x450.pn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5720" y="142852"/>
            <a:ext cx="5562311" cy="4171733"/>
          </a:xfrm>
        </p:spPr>
      </p:pic>
      <p:pic>
        <p:nvPicPr>
          <p:cNvPr id="5" name="Содержимое 3" descr="1 (1)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786446" y="4643446"/>
            <a:ext cx="3176609" cy="1643074"/>
          </a:xfrm>
          <a:prstGeom prst="rect">
            <a:avLst/>
          </a:prstGeom>
        </p:spPr>
      </p:pic>
      <p:pic>
        <p:nvPicPr>
          <p:cNvPr id="6" name="Содержимое 3" descr="1 (1).jpg"/>
          <p:cNvPicPr>
            <a:picLocks noChangeAspect="1"/>
          </p:cNvPicPr>
          <p:nvPr/>
        </p:nvPicPr>
        <p:blipFill>
          <a:blip r:embed="rId3"/>
          <a:srcRect t="-9085"/>
          <a:stretch>
            <a:fillRect/>
          </a:stretch>
        </p:blipFill>
        <p:spPr>
          <a:xfrm>
            <a:off x="6215074" y="2071678"/>
            <a:ext cx="2464611" cy="2112524"/>
          </a:xfrm>
          <a:prstGeom prst="rect">
            <a:avLst/>
          </a:prstGeom>
        </p:spPr>
      </p:pic>
      <p:pic>
        <p:nvPicPr>
          <p:cNvPr id="7" name="Содержимое 3" descr="1 (1)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28596" y="4429132"/>
            <a:ext cx="2942965" cy="2156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9322" y="2071678"/>
            <a:ext cx="2614602" cy="1143000"/>
          </a:xfrm>
        </p:spPr>
        <p:txBody>
          <a:bodyPr>
            <a:normAutofit/>
          </a:bodyPr>
          <a:lstStyle/>
          <a:p>
            <a:r>
              <a:rPr lang="ru-RU" sz="2400" dirty="0"/>
              <a:t>Люди одевают одежду потеплее.</a:t>
            </a:r>
            <a:endParaRPr lang="ru-RU" sz="2400" dirty="0"/>
          </a:p>
        </p:txBody>
      </p:sp>
      <p:pic>
        <p:nvPicPr>
          <p:cNvPr id="8" name="Содержимое 7" descr="kak-odet-rebenka-osenju-osennjaja-odezhda-dlja_1.jpg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5429288" cy="6798516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274638"/>
            <a:ext cx="3114668" cy="1143000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Звери готовятся к зиме. Медведь, барсук, ежик нагуливают жир, чтобы спать всю зиму.</a:t>
            </a:r>
            <a:endParaRPr lang="ru-RU" sz="2000" dirty="0"/>
          </a:p>
        </p:txBody>
      </p:sp>
      <p:pic>
        <p:nvPicPr>
          <p:cNvPr id="4" name="Содержимое 3" descr="112568-36a59-21653680-m750x740.jpg"/>
          <p:cNvPicPr>
            <a:picLocks noGrp="1" noChangeAspect="1"/>
          </p:cNvPicPr>
          <p:nvPr>
            <p:ph idx="1"/>
          </p:nvPr>
        </p:nvPicPr>
        <p:blipFill>
          <a:blip r:embed="rId1" cstate="screen"/>
          <a:stretch>
            <a:fillRect/>
          </a:stretch>
        </p:blipFill>
        <p:spPr>
          <a:xfrm>
            <a:off x="857224" y="4547784"/>
            <a:ext cx="2786082" cy="1808442"/>
          </a:xfrm>
        </p:spPr>
      </p:pic>
      <p:pic>
        <p:nvPicPr>
          <p:cNvPr id="5" name="Содержимое 3" descr="569986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06372"/>
            <a:ext cx="5643570" cy="3322628"/>
          </a:xfrm>
          <a:prstGeom prst="rect">
            <a:avLst/>
          </a:prstGeom>
        </p:spPr>
      </p:pic>
      <p:pic>
        <p:nvPicPr>
          <p:cNvPr id="7" name="Содержимое 5" descr="b3aee485da3f.jpg"/>
          <p:cNvPicPr>
            <a:picLocks noChangeAspect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>
          <a:xfrm>
            <a:off x="4214810" y="3786190"/>
            <a:ext cx="4929190" cy="286502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400" dirty="0"/>
              <a:t>Другие животные запасают корм на зиму.</a:t>
            </a:r>
            <a:endParaRPr lang="ru-RU" sz="2400" dirty="0"/>
          </a:p>
        </p:txBody>
      </p:sp>
      <p:pic>
        <p:nvPicPr>
          <p:cNvPr id="4" name="Содержимое 3" descr="белочка-2.jpg"/>
          <p:cNvPicPr>
            <a:picLocks noGrp="1" noChangeAspect="1"/>
          </p:cNvPicPr>
          <p:nvPr>
            <p:ph idx="1"/>
          </p:nvPr>
        </p:nvPicPr>
        <p:blipFill>
          <a:blip r:embed="rId1" cstate="screen"/>
          <a:stretch>
            <a:fillRect/>
          </a:stretch>
        </p:blipFill>
        <p:spPr>
          <a:xfrm>
            <a:off x="214282" y="3857628"/>
            <a:ext cx="4105770" cy="2786058"/>
          </a:xfrm>
        </p:spPr>
      </p:pic>
      <p:pic>
        <p:nvPicPr>
          <p:cNvPr id="5" name="Содержимое 3" descr="49882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3571876"/>
            <a:ext cx="3976682" cy="3093859"/>
          </a:xfrm>
          <a:prstGeom prst="rect">
            <a:avLst/>
          </a:prstGeom>
        </p:spPr>
      </p:pic>
      <p:pic>
        <p:nvPicPr>
          <p:cNvPr id="6" name="Содержимое 5" descr="article-2595936-1CBCB06200000578-950_964x635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14282" y="1000108"/>
            <a:ext cx="4071966" cy="2682260"/>
          </a:xfrm>
          <a:prstGeom prst="rect">
            <a:avLst/>
          </a:prstGeom>
        </p:spPr>
      </p:pic>
      <p:pic>
        <p:nvPicPr>
          <p:cNvPr id="7" name="Содержимое 7" descr="i (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1000108"/>
            <a:ext cx="3857652" cy="24110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937</Words>
  <Application>WPS Presentation</Application>
  <PresentationFormat>Экран (4:3)</PresentationFormat>
  <Paragraphs>38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Arial</vt:lpstr>
      <vt:lpstr>SimSun</vt:lpstr>
      <vt:lpstr>Wingdings</vt:lpstr>
      <vt:lpstr>Calibri</vt:lpstr>
      <vt:lpstr>Microsoft YaHei</vt:lpstr>
      <vt:lpstr>Arial Unicode MS</vt:lpstr>
      <vt:lpstr>Тема Office</vt:lpstr>
      <vt:lpstr>PowerPoint 演示文稿</vt:lpstr>
      <vt:lpstr>Солнышко реже появляется</vt:lpstr>
      <vt:lpstr>Все чаще льет дождик.</vt:lpstr>
      <vt:lpstr>Созревает урожай в садах и огородах. Овощи и фрукты.</vt:lpstr>
      <vt:lpstr>Осень – художница. Она раскрашивает листья в разные цвета.</vt:lpstr>
      <vt:lpstr>Деревья наряжаются в разноцветные расписные платья.</vt:lpstr>
      <vt:lpstr>Осенью дует сильный ветер. </vt:lpstr>
      <vt:lpstr>Он срывает листья с деревьев. Это явление называется – листопад.</vt:lpstr>
      <vt:lpstr>Листопад, листопад!... Листья желтые летят… Под ногой шуршат, шуршат… Скоро голым станет сад.</vt:lpstr>
      <vt:lpstr>Осенью желтеет травка, увядают цветы.</vt:lpstr>
      <vt:lpstr>Птицы улетают на юг, в теплые края, потому что у нас становится  холоднее и им мало корма.</vt:lpstr>
      <vt:lpstr>Исчезают насекомые, они прячутся под кору деревьев, в норки; лягушки ныряют и прячутся в тине на дне пруда.</vt:lpstr>
      <vt:lpstr>Люди одевают одежду потеплее.</vt:lpstr>
      <vt:lpstr>Звери готовятся к зиме. Медведь, барсук, ежик нагуливают жир, чтобы спать всю зиму.</vt:lpstr>
      <vt:lpstr>Другие животные запасают корм на зиму.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/>
  <cp:lastModifiedBy>WPS_1777822556</cp:lastModifiedBy>
  <cp:revision>34</cp:revision>
  <dcterms:created xsi:type="dcterms:W3CDTF">2026-09-28T17:10:13Z</dcterms:created>
  <dcterms:modified xsi:type="dcterms:W3CDTF">2026-09-28T17:10:43Z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46CC42CEC3FD4BFA96BA8162D3F08031_12</vt:lpwstr>
  </property>
  <property fmtid="{D5CDD505-2E9C-101B-9397-08002B2CF9AE}" pid="3" name="KSOProductBuildVer">
    <vt:lpwstr>1049-12.1.0.28485</vt:lpwstr>
  </property>
</Properties>
</file>