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C59F7-D9F4-4B89-BB4F-824D55278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4D04D6B-4B25-468C-B676-E2C080F2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EDF-3166-40C6-8CBD-6FF03F79B062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BEA8AAA-94D1-472F-B39C-31A8443A9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CD0E0C-196F-4164-8DCD-223AE0225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CAB2A-5B02-47D8-BDF4-2BCCE81EA3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893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270A9D-1B25-4792-9FD1-A7EABA3DF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4C812C-D8FD-4F74-887D-1AC688A09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D6A52F-4FA1-4AC9-B8CD-DAF3DF5D7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65EDF-3166-40C6-8CBD-6FF03F79B062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0D3311-FD7B-4909-A58E-96F47D579A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285FBA-2AE0-45BF-B2B9-E9EBBD126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CAB2A-5B02-47D8-BDF4-2BCCE81EA3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9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A1B585D-5728-40E5-9D33-DE48704F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54C772-5136-4FE3-9822-901838E820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4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4B92655-1661-4207-BA4F-4D0342DE4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91518E-3A95-42D3-B947-2F7B532692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48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D009D76-94D0-4E25-AB42-93489C239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BE2FBF-2CBB-4CAF-8E47-04AAF90909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0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94185D4-BC05-4695-9B63-C4BBF4C5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449E72-5749-4C80-9605-2CD547CBE1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20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69D0AD5-3229-41D9-BB89-BE1BF0128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3563C0-7928-4E44-AB2D-DE1D8E3BED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37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D2111DE-C52B-40FB-9F86-84C1D3864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E4F5B2-9FD5-4F12-A3F3-699FB0F34D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31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131C757-0DCE-4AA6-AFBA-390C99CF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69FBD6-7EAA-4C0D-8DA9-8A8E5D0FE5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60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104E9B1-5050-4BA7-B393-A66F6B06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3BF374-E55D-45B1-9248-BD5961D679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33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A6308DB-F0B9-4387-9670-385B0BF63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FDD996-30FD-48CB-A5FE-690050528B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54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136D540-55CB-4A8A-AD1B-D725B375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AC9B17-6398-4153-80C3-58B9E43F64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971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E23DDDB-61C4-4710-A713-6D82D3DE4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C1052B-9CBB-41C1-BCF0-E0585C27C1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54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D1780B7-FDE7-4425-B9D1-6358828A5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B610CC-4678-4A9A-9372-67A5C47CE7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797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RTA-Market_01</dc:creator>
  <cp:lastModifiedBy>RTA-Market_01</cp:lastModifiedBy>
  <cp:revision>1</cp:revision>
  <dcterms:created xsi:type="dcterms:W3CDTF">2026-02-11T08:58:31Z</dcterms:created>
  <dcterms:modified xsi:type="dcterms:W3CDTF">2026-02-11T08:58:31Z</dcterms:modified>
</cp:coreProperties>
</file>