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6" r:id="rId8"/>
    <p:sldId id="267" r:id="rId9"/>
    <p:sldId id="269" r:id="rId10"/>
    <p:sldId id="271" r:id="rId11"/>
    <p:sldId id="273" r:id="rId12"/>
    <p:sldId id="275" r:id="rId13"/>
    <p:sldId id="277" r:id="rId14"/>
    <p:sldId id="278" r:id="rId15"/>
    <p:sldId id="279" r:id="rId16"/>
    <p:sldId id="281" r:id="rId17"/>
    <p:sldId id="282" r:id="rId18"/>
    <p:sldId id="286" r:id="rId19"/>
    <p:sldId id="28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8B3A20-B818-4C23-AB31-A62EEA643B82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>
              <a:defRPr/>
            </a:pPr>
            <a:fld id="{39B7098A-AAEF-4843-9591-0221B7683D7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56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28A2A69-D112-482E-9C3B-8BA42A487979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BE468E-481A-4679-A3B5-FCA6E2693B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383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DD01B4-B3C6-4C7D-A15B-5A8E564C21F0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5AB33BF1-6016-4808-92A8-1A0A495CF3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98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23EE66-E04A-40AD-A12D-3180AF617E92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3E9EDB1B-8A55-4485-B201-91681D409C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9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991023-C3FA-4EE4-988B-2D7C27E5A0FF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>
              <a:defRPr/>
            </a:pPr>
            <a:fld id="{8FB0ADB8-7594-45B6-934D-392E53C4BE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68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CA5985-F0C7-4C4E-9D25-18FBB3415B35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22640C-1DCF-484B-A7CD-17147C2388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1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B003F1-4E79-4A59-9F6A-F99BD6662DBA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6EBE2-20E1-4A24-ADDC-6432133A2F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9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1EB926-75A3-4F60-9EE4-B37135196FCC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5AF948-CD65-416A-937A-591FD15AD84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224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30FB29-A17E-40DF-905E-C492730DF6E4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95AB1D87-D9E1-423D-BC60-C500DF30F4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7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97424A-8770-4969-99F0-B44B57C5785C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2132CFC2-6D9F-4FDA-A80D-BA6420B368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043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97424A-8770-4969-99F0-B44B57C5785C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>
              <a:defRPr/>
            </a:pPr>
            <a:fld id="{2132CFC2-6D9F-4FDA-A80D-BA6420B368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8941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97424A-8770-4969-99F0-B44B57C5785C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132CFC2-6D9F-4FDA-A80D-BA6420B368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578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97424A-8770-4969-99F0-B44B57C5785C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132CFC2-6D9F-4FDA-A80D-BA6420B368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91605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97424A-8770-4969-99F0-B44B57C5785C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>
              <a:defRPr/>
            </a:pPr>
            <a:fld id="{2132CFC2-6D9F-4FDA-A80D-BA6420B368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751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C39237-1902-4449-B279-7CFE3ADBC8AB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01E247-461B-432A-AABB-65872AFC0D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750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E7612D-ABB9-414C-8037-05617AB3BEC9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DEDEC3-ACAA-4D5E-97F0-C53A42A08C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253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897424A-8770-4969-99F0-B44B57C5785C}" type="datetimeFigureOut">
              <a:rPr lang="ru-RU" smtClean="0"/>
              <a:pPr>
                <a:defRPr/>
              </a:pPr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>
              <a:defRPr/>
            </a:pPr>
            <a:fld id="{2132CFC2-6D9F-4FDA-A80D-BA6420B368E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90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-fotki.yandex.ru/get/4510/novprospekt.7/0_46e39_19d06ba1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-1035050"/>
            <a:ext cx="4762500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71669" y="214290"/>
            <a:ext cx="480379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ОСЕНЬ</a:t>
            </a:r>
            <a:r>
              <a:rPr lang="ru-RU" sz="9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cs typeface="+mn-cs"/>
              </a:rPr>
              <a:t>Ь</a:t>
            </a:r>
            <a:endParaRPr lang="ru-RU" sz="9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6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52" name="Picture 4" descr="C:\Users\Samsung\Google Диск\добро\написать\два года\new\картинки осень\6542060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857375"/>
            <a:ext cx="58134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357938" y="5517232"/>
            <a:ext cx="2786062" cy="1224135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atin typeface="Arial" pitchFamily="34" charset="0"/>
                <a:ea typeface="+mj-ea"/>
                <a:cs typeface="Arial" pitchFamily="34" charset="0"/>
              </a:rPr>
              <a:t>Подготовил: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atin typeface="Arial" pitchFamily="34" charset="0"/>
                <a:ea typeface="+mj-ea"/>
                <a:cs typeface="Arial" pitchFamily="34" charset="0"/>
              </a:rPr>
              <a:t>Воспитатель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 err="1" smtClean="0">
                <a:latin typeface="Arial" pitchFamily="34" charset="0"/>
                <a:ea typeface="+mj-ea"/>
                <a:cs typeface="Arial" pitchFamily="34" charset="0"/>
              </a:rPr>
              <a:t>Линник</a:t>
            </a:r>
            <a:r>
              <a:rPr lang="ru-RU" b="1" dirty="0" smtClean="0"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ea typeface="+mj-ea"/>
                <a:cs typeface="Arial" pitchFamily="34" charset="0"/>
              </a:rPr>
              <a:t>О.А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latin typeface="Arial" pitchFamily="34" charset="0"/>
                <a:ea typeface="+mj-ea"/>
                <a:cs typeface="Arial" pitchFamily="34" charset="0"/>
              </a:rPr>
              <a:t>,</a:t>
            </a:r>
            <a:r>
              <a:rPr lang="ru-RU" b="1" dirty="0" err="1" smtClean="0">
                <a:latin typeface="Arial" pitchFamily="34" charset="0"/>
                <a:ea typeface="+mj-ea"/>
                <a:cs typeface="Arial" pitchFamily="34" charset="0"/>
              </a:rPr>
              <a:t>Дриндар</a:t>
            </a:r>
            <a:r>
              <a:rPr lang="ru-RU" b="1" dirty="0" smtClean="0">
                <a:latin typeface="Arial" pitchFamily="34" charset="0"/>
                <a:ea typeface="+mj-ea"/>
                <a:cs typeface="Arial" pitchFamily="34" charset="0"/>
              </a:rPr>
              <a:t> Н.В</a:t>
            </a:r>
            <a:endParaRPr lang="ru-RU" b="1" dirty="0"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945201" y="116632"/>
            <a:ext cx="6589199" cy="178836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Посмотри на эту картинку. Какая необычная природа! Какие разноцветные листья – красные, желтые, оранжевые! Почему все такое пестрое? Это значит наступила осень! Давай познакомимся с этим временем года получше!</a:t>
            </a:r>
          </a:p>
        </p:txBody>
      </p:sp>
      <p:pic>
        <p:nvPicPr>
          <p:cNvPr id="3075" name="Picture 2" descr="C:\Users\Samsung\Google Диск\добро\написать\два года\new\картинки осень\michigan_hiawatha_national_forest_1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201" y="1934271"/>
            <a:ext cx="6357937" cy="450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7970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Осенью листья на деревьях начинают менять свой цвет. Из зеленых они превращаются в красные, желтые, багряные. Посмотри какой разноцветный лес бывает осенью!</a:t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Листья меняют свой цвет потому, что с наступлением осени солнышко светит все меньше, и им не хватает солнечного цвета, чтобы оставаться зелеными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9" name="Picture 2" descr="http://www.greenmama.ru/dn_images/01/66/18/70/1298018025solnishko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2643188"/>
            <a:ext cx="1712912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6" descr="http://www.clker.com/cliparts/2/2/e/3/1228428511169123817sivvus_weather_symbols_3.svg.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143250"/>
            <a:ext cx="2160587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8" descr="http://img-fotki.yandex.ru/get/5113/111874181.4e/0_8c134_7b03fa1c_X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116138"/>
            <a:ext cx="4600575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403647" y="0"/>
            <a:ext cx="7294265" cy="1143000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Осенью на улице начинает холодать. Люди одеваются теплее чем летом – в теплые шапки, пальто и куртки, переобуваются в ботинки и сапоги.</a:t>
            </a:r>
          </a:p>
        </p:txBody>
      </p:sp>
      <p:pic>
        <p:nvPicPr>
          <p:cNvPr id="5124" name="Picture 3" descr="C:\Users\Samsung\Google Диск\добро\написать\два года\new\картинки осень\948c2d6a14ee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844824"/>
            <a:ext cx="2604657" cy="3778250"/>
          </a:xfrm>
        </p:spPr>
      </p:pic>
      <p:pic>
        <p:nvPicPr>
          <p:cNvPr id="5123" name="Picture 2" descr="C:\Users\Samsung\Google Диск\добро\написать\два года\new\картинки осень\4e76e24926ad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3735388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331639" y="188913"/>
            <a:ext cx="7366273" cy="1143000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Постепенно дни становятся короче, а ночи длиннее. Вечером быстро начинает темнеть. Часто к концу прогулки на улице уже совсем темно.</a:t>
            </a:r>
          </a:p>
        </p:txBody>
      </p:sp>
      <p:pic>
        <p:nvPicPr>
          <p:cNvPr id="6147" name="Picture 2" descr="C:\Users\Samsung\Google Диск\добро\написать\два года\new\картинки осень\308_1347472509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62" y="1331913"/>
            <a:ext cx="7947025" cy="533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C:\Users\Samsung\Google Диск\добро\написать\два года\new\картинки осень\l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716338"/>
            <a:ext cx="4565205" cy="302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365702" cy="1143000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Вместе с холодами осенью начинаются дожди. Все чаще моросит осенний дождик. Люди ходят под зонтиками, на улице много луж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172" name="Picture 2" descr="C:\Users\Samsung\Google Диск\добро\написать\два года\new\картинки осень\времена-год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057275"/>
            <a:ext cx="3960813" cy="5684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http://photos.lifeisphoto.ru/104/0/10441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052513"/>
            <a:ext cx="4496941" cy="259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403647" y="0"/>
            <a:ext cx="729426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 утрам стелются туманы.</a:t>
            </a: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6" name="Picture 2" descr="C:\Users\Samsung\Google Диск\добро\написать\два года\new\картинки осень\туман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"/>
          <a:stretch>
            <a:fillRect/>
          </a:stretch>
        </p:blipFill>
        <p:spPr bwMode="auto">
          <a:xfrm>
            <a:off x="1259632" y="1143000"/>
            <a:ext cx="7747645" cy="5310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331639" y="285750"/>
            <a:ext cx="7398023" cy="170309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Порывы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ветра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срывают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с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деревьев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желтые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багряные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и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лиловые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листья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которые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устилают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з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емлю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пестрым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ковром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Начинается пора листопада. Листья осыпаются с деревьев и покрывают все вокруг.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9220" name="Picture 2" descr="C:\Users\Samsung\Google Диск\добро\написать\два года\new\картинки осень\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2010544"/>
            <a:ext cx="7632848" cy="458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403647" y="260648"/>
            <a:ext cx="7294265" cy="882352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Постепенно деревья теряют все свои листья, их ветки остаются совсем голыми. Наступает поздняя осень.</a:t>
            </a:r>
          </a:p>
        </p:txBody>
      </p:sp>
      <p:pic>
        <p:nvPicPr>
          <p:cNvPr id="10243" name="Picture 2" descr="C:\Users\Samsung\Google Диск\добро\написать\два года\new\картинки осень\948c2d6a14e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340768"/>
            <a:ext cx="3724597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3" descr="C:\Users\Samsung\Google Диск\добро\написать\два года\new\картинки осень\позд осены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857375"/>
            <a:ext cx="4608512" cy="358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945201" y="188640"/>
            <a:ext cx="6589199" cy="1716360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Поздней осенью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солнце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выглядывает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редко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,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дни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становятся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пасмурными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. Видишь какое темное небо на этой картинке?</a:t>
            </a:r>
          </a:p>
        </p:txBody>
      </p:sp>
      <p:pic>
        <p:nvPicPr>
          <p:cNvPr id="11267" name="Picture 2" descr="C:\Users\Samsung\Google Диск\добро\написать\два года\new\картинки осень\пасмур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40769"/>
            <a:ext cx="7200900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331639" y="0"/>
            <a:ext cx="7326585" cy="1143000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Поздней осенью становится еще холоднее. По ночам бывают заморозки - на листьях и траве появляется иней. От холода замерзают лужи.</a:t>
            </a:r>
          </a:p>
        </p:txBody>
      </p:sp>
      <p:pic>
        <p:nvPicPr>
          <p:cNvPr id="12291" name="Picture 3" descr="C:\Users\Samsung\Google Диск\добро\написать\два года\new\картинки осень\zamoroz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616325"/>
            <a:ext cx="432435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C:\Users\Samsung\Google Диск\добро\написать\два года\new\картинки осень\zamoroz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000125"/>
            <a:ext cx="3204989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3" descr="C:\Users\Samsung\Google Диск\добро\написать\два года\new\картинки осень\zamoroz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000125"/>
            <a:ext cx="4546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945201" y="188640"/>
            <a:ext cx="6589199" cy="171636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Осенью многие птицы улетают на юг – в теплые страны. Они улетают потому, что осенью и зимой очень холодно, птицам нечего есть – исчезают насекомые и растения - трава и листья деревьев.</a:t>
            </a:r>
          </a:p>
        </p:txBody>
      </p:sp>
      <p:pic>
        <p:nvPicPr>
          <p:cNvPr id="13315" name="Picture 2" descr="C:\Users\Samsung\Google Диск\добро\написать\два года\new\картинки осень\птиц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54200"/>
            <a:ext cx="5003676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 descr="C:\Users\Samsung\Google Диск\добро\написать\два года\new\картинки осень\8b9e4fa0629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628775"/>
            <a:ext cx="3171825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945201" y="116632"/>
            <a:ext cx="6589199" cy="178836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Осенью звери начинают готовиться к зиме. Многие животные осенью как и люди начинают «утепляться» – их шерсть становится гуще и пушистее. С такой густой и пушистой шерстью они точно не замерзнут зимой!</a:t>
            </a:r>
          </a:p>
        </p:txBody>
      </p:sp>
      <p:pic>
        <p:nvPicPr>
          <p:cNvPr id="14340" name="Picture 3" descr="C:\Users\Samsung\Google Диск\добро\написать\два года\new\картинки осень\звери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2999" y="1485900"/>
            <a:ext cx="4321175" cy="3240088"/>
          </a:xfrm>
        </p:spPr>
      </p:pic>
      <p:pic>
        <p:nvPicPr>
          <p:cNvPr id="14339" name="Picture 2" descr="C:\Users\Samsung\Google Диск\добро\написать\два года\new\картинки осень\звери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69" y="1507183"/>
            <a:ext cx="4380131" cy="307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4" descr="C:\Users\Samsung\Google Диск\добро\написать\два года\new\картинки осень\звери730b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306888"/>
            <a:ext cx="4535487" cy="255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188640"/>
            <a:ext cx="6589199" cy="171636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Многие звери меняют окрас своей шерсти: посмотрите – этот зайчик летом был серый – в такой шубке ему легко было прятаться от лисиц и волков на фоне травки и деревьев. А к концу осени зайчик стал белым – для того, чтобы быть менее заметным на белом снегу зимой.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5363" name="Picture 2" descr="C:\Users\Samsung\Google Диск\добро\написать\два года\new\картинки осень\звери land-Canad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84984"/>
            <a:ext cx="4390901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 descr="C:\Users\Samsung\Google Диск\добро\написать\два года\new\картинки осень\звери 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3888433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945201" y="188640"/>
            <a:ext cx="6589199" cy="171636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Осенью звери стараются сделать побольше запасов еды на зиму. Ведь зимой добыть еду не так уж просто! Они складывают грибы, ягоды, корешки и орехи в норки и дупла.</a:t>
            </a:r>
          </a:p>
        </p:txBody>
      </p:sp>
      <p:pic>
        <p:nvPicPr>
          <p:cNvPr id="16387" name="Picture 2" descr="C:\Users\Samsung\Google Диск\добро\написать\два года\new\картинки осень\звери 0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813540"/>
            <a:ext cx="3911091" cy="3487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2" descr="C:\Users\Samsung\Google Диск\добро\написать\два года\new\картинки осень\звери e3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068960"/>
            <a:ext cx="4365500" cy="351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437710" cy="810344"/>
          </a:xfrm>
        </p:spPr>
        <p:txBody>
          <a:bodyPr/>
          <a:lstStyle/>
          <a:p>
            <a:pPr eaLnBrk="1" hangingPunct="1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Осенью созревают много овощей и фруктов.</a:t>
            </a:r>
          </a:p>
        </p:txBody>
      </p:sp>
      <p:pic>
        <p:nvPicPr>
          <p:cNvPr id="17411" name="Picture 2" descr="C:\Users\Samsung\Google Диск\добро\написать\два года\new\картинки осень\урожайe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19182"/>
            <a:ext cx="7326312" cy="549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475656" y="28080"/>
            <a:ext cx="6589199" cy="1240681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Люди собирают урожай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8436" name="Picture 3" descr="C:\Users\Samsung\Google Диск\добро\написать\два года\new\картинки осень\33814918a249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9899" y="1052737"/>
            <a:ext cx="3696597" cy="5256584"/>
          </a:xfrm>
        </p:spPr>
      </p:pic>
      <p:pic>
        <p:nvPicPr>
          <p:cNvPr id="18435" name="Picture 2" descr="C:\Users\Samsung\Google Диск\добро\написать\два года\new\картинки осень\урожай1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1"/>
            <a:ext cx="4896544" cy="360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357188" y="142875"/>
            <a:ext cx="8229600" cy="571500"/>
          </a:xfrm>
        </p:spPr>
        <p:txBody>
          <a:bodyPr/>
          <a:lstStyle/>
          <a:p>
            <a:pPr eaLnBrk="1" hangingPunct="1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Осень - очень красивое время года! </a:t>
            </a:r>
          </a:p>
        </p:txBody>
      </p:sp>
      <p:pic>
        <p:nvPicPr>
          <p:cNvPr id="19459" name="Picture 2" descr="C:\Users\Samsung\Google Диск\добро\написать\два года\new\картинки осень\deti_os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74" y="1450563"/>
            <a:ext cx="4957763" cy="373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Заголовок 1"/>
          <p:cNvSpPr txBox="1">
            <a:spLocks/>
          </p:cNvSpPr>
          <p:nvPr/>
        </p:nvSpPr>
        <p:spPr bwMode="auto">
          <a:xfrm>
            <a:off x="5500688" y="1428750"/>
            <a:ext cx="30861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Реже солнышко блестит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Теплыми лучами.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К югу стая птиц летит,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Расставаясь с нами.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Частый дождик за окном,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Небо тучкой плачет,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Листья желтые кругом: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Это осень, значит.</a:t>
            </a:r>
          </a:p>
          <a:p>
            <a:pPr eaLnBrk="1" hangingPunct="1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(Г. </a:t>
            </a:r>
            <a:r>
              <a:rPr 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Соренкова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Segoe UI Symbol" panose="020B0502040204020203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2060848"/>
            <a:ext cx="626469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Спасибо за внимание!</a:t>
            </a:r>
            <a:endParaRPr lang="ru-RU" sz="5400" b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p:transition advClick="0" advTm="3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230</TotalTime>
  <Words>487</Words>
  <Application>Microsoft Office PowerPoint</Application>
  <PresentationFormat>Экран (4:3)</PresentationFormat>
  <Paragraphs>32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Century Gothic</vt:lpstr>
      <vt:lpstr>Segoe UI Semibold</vt:lpstr>
      <vt:lpstr>Segoe UI Symbol</vt:lpstr>
      <vt:lpstr>Times New Roman</vt:lpstr>
      <vt:lpstr>Wingdings 3</vt:lpstr>
      <vt:lpstr>Легкий дым</vt:lpstr>
      <vt:lpstr>Презентация PowerPoint</vt:lpstr>
      <vt:lpstr>Посмотри на эту картинку. Какая необычная природа! Какие разноцветные листья – красные, желтые, оранжевые! Почему все такое пестрое? Это значит наступила осень! Давай познакомимся с этим временем года получше!</vt:lpstr>
      <vt:lpstr>Осенью листья на деревьях начинают менять свой цвет. Из зеленых они превращаются в красные, желтые, багряные. Посмотри какой разноцветный лес бывает осенью! Листья меняют свой цвет потому, что с наступлением осени солнышко светит все меньше, и им не хватает солнечного цвета, чтобы оставаться зелеными.</vt:lpstr>
      <vt:lpstr>Осенью на улице начинает холодать. Люди одеваются теплее чем летом – в теплые шапки, пальто и куртки, переобуваются в ботинки и сапоги.</vt:lpstr>
      <vt:lpstr>Постепенно дни становятся короче, а ночи длиннее. Вечером быстро начинает темнеть. Часто к концу прогулки на улице уже совсем темно.</vt:lpstr>
      <vt:lpstr>Вместе с холодами осенью начинаются дожди. Все чаще моросит осенний дождик. Люди ходят под зонтиками, на улице много луж.</vt:lpstr>
      <vt:lpstr>По утрам стелются туманы.</vt:lpstr>
      <vt:lpstr>Порывы ветра срывают с деревьев желтые, багряные и лиловые листья, которые устилают землю пестрым ковром. Начинается пора листопада. Листья осыпаются с деревьев и покрывают все вокруг.</vt:lpstr>
      <vt:lpstr>Постепенно деревья теряют все свои листья, их ветки остаются совсем голыми. Наступает поздняя осень.</vt:lpstr>
      <vt:lpstr>Поздней осенью солнце выглядывает редко, дни становятся пасмурными. Видишь какое темное небо на этой картинке?</vt:lpstr>
      <vt:lpstr>Поздней осенью становится еще холоднее. По ночам бывают заморозки - на листьях и траве появляется иней. От холода замерзают лужи.</vt:lpstr>
      <vt:lpstr>Осенью многие птицы улетают на юг – в теплые страны. Они улетают потому, что осенью и зимой очень холодно, птицам нечего есть – исчезают насекомые и растения - трава и листья деревьев.</vt:lpstr>
      <vt:lpstr>Осенью звери начинают готовиться к зиме. Многие животные осенью как и люди начинают «утепляться» – их шерсть становится гуще и пушистее. С такой густой и пушистой шерстью они точно не замерзнут зимой!</vt:lpstr>
      <vt:lpstr>Многие звери меняют окрас своей шерсти: посмотрите – этот зайчик летом был серый – в такой шубке ему легко было прятаться от лисиц и волков на фоне травки и деревьев. А к концу осени зайчик стал белым – для того, чтобы быть менее заметным на белом снегу зимой.</vt:lpstr>
      <vt:lpstr>Осенью звери стараются сделать побольше запасов еды на зиму. Ведь зимой добыть еду не так уж просто! Они складывают грибы, ягоды, корешки и орехи в норки и дупла.</vt:lpstr>
      <vt:lpstr>Осенью созревают много овощей и фруктов.</vt:lpstr>
      <vt:lpstr>Люди собирают урожай. </vt:lpstr>
      <vt:lpstr>Осень - очень красивое время года!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Samsung</dc:creator>
  <cp:lastModifiedBy>Олеся</cp:lastModifiedBy>
  <cp:revision>25</cp:revision>
  <dcterms:created xsi:type="dcterms:W3CDTF">2012-09-26T17:43:06Z</dcterms:created>
  <dcterms:modified xsi:type="dcterms:W3CDTF">2026-09-15T10:43:05Z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2318611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