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9" r:id="rId3"/>
    <p:sldId id="258" r:id="rId4"/>
    <p:sldId id="257" r:id="rId5"/>
    <p:sldId id="261" r:id="rId6"/>
    <p:sldId id="260" r:id="rId7"/>
    <p:sldId id="262" r:id="rId8"/>
    <p:sldId id="263" r:id="rId9"/>
    <p:sldId id="264" r:id="rId10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66" d="100"/>
          <a:sy n="66" d="100"/>
        </p:scale>
        <p:origin x="84" y="22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5F3513-52CB-4364-A197-83C44649B796}" type="datetimeFigureOut">
              <a:rPr lang="ru-RU" smtClean="0"/>
              <a:t>23.08.2026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98337-5C4D-4D49-AF14-BA4BCBF3119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850516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5F3513-52CB-4364-A197-83C44649B796}" type="datetimeFigureOut">
              <a:rPr lang="ru-RU" smtClean="0"/>
              <a:t>23.08.2026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98337-5C4D-4D49-AF14-BA4BCBF3119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512777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5F3513-52CB-4364-A197-83C44649B796}" type="datetimeFigureOut">
              <a:rPr lang="ru-RU" smtClean="0"/>
              <a:t>23.08.2026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98337-5C4D-4D49-AF14-BA4BCBF3119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436600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5F3513-52CB-4364-A197-83C44649B796}" type="datetimeFigureOut">
              <a:rPr lang="ru-RU" smtClean="0"/>
              <a:t>23.08.2026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98337-5C4D-4D49-AF14-BA4BCBF3119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436327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5F3513-52CB-4364-A197-83C44649B796}" type="datetimeFigureOut">
              <a:rPr lang="ru-RU" smtClean="0"/>
              <a:t>23.08.2026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98337-5C4D-4D49-AF14-BA4BCBF3119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978394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5F3513-52CB-4364-A197-83C44649B796}" type="datetimeFigureOut">
              <a:rPr lang="ru-RU" smtClean="0"/>
              <a:t>23.08.2026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98337-5C4D-4D49-AF14-BA4BCBF3119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796328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5F3513-52CB-4364-A197-83C44649B796}" type="datetimeFigureOut">
              <a:rPr lang="ru-RU" smtClean="0"/>
              <a:t>23.08.2026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98337-5C4D-4D49-AF14-BA4BCBF3119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157328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5F3513-52CB-4364-A197-83C44649B796}" type="datetimeFigureOut">
              <a:rPr lang="ru-RU" smtClean="0"/>
              <a:t>23.08.2026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98337-5C4D-4D49-AF14-BA4BCBF3119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961170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5F3513-52CB-4364-A197-83C44649B796}" type="datetimeFigureOut">
              <a:rPr lang="ru-RU" smtClean="0"/>
              <a:t>23.08.2026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98337-5C4D-4D49-AF14-BA4BCBF3119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345745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5F3513-52CB-4364-A197-83C44649B796}" type="datetimeFigureOut">
              <a:rPr lang="ru-RU" smtClean="0"/>
              <a:t>23.08.2026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98337-5C4D-4D49-AF14-BA4BCBF3119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651454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5F3513-52CB-4364-A197-83C44649B796}" type="datetimeFigureOut">
              <a:rPr lang="ru-RU" smtClean="0"/>
              <a:t>23.08.2026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98337-5C4D-4D49-AF14-BA4BCBF3119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041871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5F3513-52CB-4364-A197-83C44649B796}" type="datetimeFigureOut">
              <a:rPr lang="ru-RU" smtClean="0"/>
              <a:t>23.08.2026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5098337-5C4D-4D49-AF14-BA4BCBF3119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604654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5" Type="http://schemas.openxmlformats.org/officeDocument/2006/relationships/image" Target="../media/image3.png"/><Relationship Id="rId4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0955"/>
            <a:ext cx="12192000" cy="6836089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21577" y="665955"/>
            <a:ext cx="6335486" cy="55260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15713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0955"/>
            <a:ext cx="12192000" cy="6836089"/>
          </a:xfrm>
          <a:prstGeom prst="rect">
            <a:avLst/>
          </a:prstGeom>
        </p:spPr>
      </p:pic>
      <p:pic>
        <p:nvPicPr>
          <p:cNvPr id="5" name="video-output-0D6748D5-3CBD-4226-A285-E67C13002C92-1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2028825" y="1143000"/>
            <a:ext cx="8134350" cy="457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05147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0955"/>
            <a:ext cx="12192000" cy="6836089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21972" y="929640"/>
            <a:ext cx="3825240" cy="382524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96000" y="1731868"/>
            <a:ext cx="4941569" cy="288950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6429013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7566" y="21911"/>
            <a:ext cx="12192000" cy="6836089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29395" y="953588"/>
            <a:ext cx="3008508" cy="401134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05007" y="953588"/>
            <a:ext cx="3661954" cy="402357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26569633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0955"/>
            <a:ext cx="12192000" cy="6836089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985554" y="1005840"/>
            <a:ext cx="662998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Физминутка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«Школьная перемена» (3–4 минуты)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206240" y="1491695"/>
            <a:ext cx="4937760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 — подняться, потянуться,</a:t>
            </a:r>
            <a:br>
              <a:rPr lang="ru-RU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(Дети встают, тянутся руками вверх.)</a:t>
            </a:r>
            <a:br>
              <a:rPr lang="ru-RU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Два — согнуться, разогнуться,</a:t>
            </a:r>
            <a:br>
              <a:rPr lang="ru-RU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(Наклон вперёд, затем выпрямиться.)</a:t>
            </a:r>
            <a:br>
              <a:rPr lang="ru-RU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Три — в ладоши три хлопка,</a:t>
            </a:r>
            <a:br>
              <a:rPr lang="ru-RU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(Хлопают в ладоши 3 раза.)</a:t>
            </a:r>
            <a:br>
              <a:rPr lang="ru-RU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Головою три кивка.</a:t>
            </a:r>
            <a:br>
              <a:rPr lang="ru-RU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(Кивают головой 3 раза.)</a:t>
            </a:r>
            <a:br>
              <a:rPr lang="ru-RU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четыре — руки шире,</a:t>
            </a:r>
            <a:br>
              <a:rPr lang="ru-RU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(Разводят руки в стороны.)</a:t>
            </a:r>
            <a:br>
              <a:rPr lang="ru-RU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Пять — руками помахать,</a:t>
            </a:r>
            <a:br>
              <a:rPr lang="ru-RU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(Машут руками, как крыльями.)</a:t>
            </a:r>
            <a:br>
              <a:rPr lang="ru-RU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Шесть — на место тихо сесть.</a:t>
            </a:r>
            <a:br>
              <a:rPr lang="ru-RU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(Спокойно садятся на свои места.)</a:t>
            </a:r>
            <a:endParaRPr lang="ru-RU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501654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0955"/>
            <a:ext cx="12192000" cy="6836089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2656114" y="783771"/>
            <a:ext cx="476582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Игра «Собери портфель»</a:t>
            </a:r>
            <a:endParaRPr lang="ru-RU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06269" y="1285320"/>
            <a:ext cx="2501900" cy="2501900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 rotWithShape="1">
          <a:blip r:embed="rId4"/>
          <a:srcRect l="9494" r="9494"/>
          <a:stretch/>
        </p:blipFill>
        <p:spPr>
          <a:xfrm>
            <a:off x="8078922" y="1414023"/>
            <a:ext cx="1818324" cy="2244494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63499" y="1013898"/>
            <a:ext cx="3429000" cy="3429000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518252" y="3879295"/>
            <a:ext cx="3077936" cy="2051957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707030" y="3038677"/>
            <a:ext cx="3027136" cy="30271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27531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36089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2946400" y="1422400"/>
            <a:ext cx="4950253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Словесная игра «Скажи наоборот»</a:t>
            </a:r>
            <a:endParaRPr lang="ru-RU" sz="2000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670629" y="1883807"/>
            <a:ext cx="6473371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умный — </a:t>
            </a:r>
          </a:p>
          <a:p>
            <a:r>
              <a:rPr lang="ru-RU" sz="32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внимательный — </a:t>
            </a:r>
          </a:p>
          <a:p>
            <a:r>
              <a:rPr lang="ru-RU" sz="32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тихий — </a:t>
            </a:r>
          </a:p>
          <a:p>
            <a:r>
              <a:rPr lang="ru-RU" sz="32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быстрый — </a:t>
            </a:r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931180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0955"/>
            <a:ext cx="12192000" cy="6836089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2409371" y="1122363"/>
            <a:ext cx="586286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Коллективная аппликация «Букет знаний»</a:t>
            </a:r>
            <a:endParaRPr lang="ru-RU" sz="2400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93771" y="2073365"/>
            <a:ext cx="5573486" cy="33440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95686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0955"/>
            <a:ext cx="12192000" cy="6836089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2540000" y="2293258"/>
            <a:ext cx="465053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Днём знаний!</a:t>
            </a:r>
          </a:p>
          <a:p>
            <a:r>
              <a:rPr lang="ru-RU" sz="36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</a:t>
            </a:r>
            <a:endParaRPr lang="ru-RU" sz="3600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19704" y="1831862"/>
            <a:ext cx="4219122" cy="42191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92606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76</TotalTime>
  <Words>164</Words>
  <Application>Microsoft Office PowerPoint</Application>
  <PresentationFormat>Широкоэкранный</PresentationFormat>
  <Paragraphs>13</Paragraphs>
  <Slides>9</Slides>
  <Notes>0</Notes>
  <HiddenSlides>0</HiddenSlides>
  <MMClips>1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4" baseType="lpstr">
      <vt:lpstr>Arial</vt:lpstr>
      <vt:lpstr>Calibri</vt:lpstr>
      <vt:lpstr>Calibri Light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Светлана</dc:creator>
  <cp:lastModifiedBy>Светлана</cp:lastModifiedBy>
  <cp:revision>7</cp:revision>
  <dcterms:created xsi:type="dcterms:W3CDTF">2026-08-23T05:54:44Z</dcterms:created>
  <dcterms:modified xsi:type="dcterms:W3CDTF">2026-08-23T07:11:26Z</dcterms:modified>
</cp:coreProperties>
</file>