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56" r:id="rId4"/>
    <p:sldId id="264" r:id="rId5"/>
    <p:sldId id="257" r:id="rId6"/>
    <p:sldId id="259" r:id="rId7"/>
    <p:sldId id="265" r:id="rId8"/>
    <p:sldId id="267" r:id="rId9"/>
    <p:sldId id="271" r:id="rId10"/>
    <p:sldId id="277" r:id="rId11"/>
    <p:sldId id="260" r:id="rId12"/>
    <p:sldId id="272" r:id="rId13"/>
    <p:sldId id="263" r:id="rId14"/>
    <p:sldId id="269" r:id="rId15"/>
    <p:sldId id="268" r:id="rId16"/>
    <p:sldId id="270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3D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slide" Target="slide12.xml"/><Relationship Id="rId3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&#1085;&#1077;&#1087;&#1088;&#1072;&#1074;&#1080;&#1083;&#1100;&#1085;&#1099;&#1081;.wav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57.png"/><Relationship Id="rId2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10%20&#1089;&#1083;&#1072;&#1081;&#1076;%202_&#1058;&#1077;&#1083;&#1077;&#1092;&#1086;&#1085;(1).mp3" TargetMode="External"/><Relationship Id="rId16" Type="http://schemas.openxmlformats.org/officeDocument/2006/relationships/image" Target="../media/image56.png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8,9%20&#1089;&#1083;&#1072;&#1081;&#1076;%201_&#1058;&#1077;&#1083;&#1077;&#1092;&#1086;&#1085;(1).mp3" TargetMode="Externa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5" Type="http://schemas.openxmlformats.org/officeDocument/2006/relationships/image" Target="../media/image4.png"/><Relationship Id="rId10" Type="http://schemas.openxmlformats.org/officeDocument/2006/relationships/image" Target="../media/image5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2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11,12%20&#1089;&#1083;&#1072;&#1081;&#1076;_&#1058;&#1077;&#1083;&#1077;&#1092;&#1086;&#1085;(1).mp3" TargetMode="Externa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11.png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11,12%20&#1089;&#1083;&#1072;&#1081;&#1076;_&#1058;&#1077;&#1083;&#1077;&#1092;&#1086;&#1085;(1).mp3" TargetMode="Externa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11.png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Nov%2017,%2006.07%20PM(1)_&#1058;&#1077;&#1083;&#1077;&#1092;&#1086;&#1085;(1).mp3" TargetMode="External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13-16%20&#1089;&#1083;&#1072;&#1081;&#1076;1_&#1058;&#1077;&#1083;&#1077;&#1092;&#1086;&#1085;(1).mp3" TargetMode="Externa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16.png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Nov%2017,%2006.07%20PM(1)_&#1058;&#1077;&#1083;&#1077;&#1092;&#1086;&#1085;(1).mp3" TargetMode="External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13-16%20&#1089;&#1083;&#1072;&#1081;&#1076;1_&#1058;&#1077;&#1083;&#1077;&#1092;&#1086;&#1085;(1).mp3" TargetMode="Externa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16.png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Nov%2017,%2006.07%20PM(1)_&#1058;&#1077;&#1083;&#1077;&#1092;&#1086;&#1085;(1).mp3" TargetMode="External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13-16%20&#1089;&#1083;&#1072;&#1081;&#1076;1_&#1058;&#1077;&#1083;&#1077;&#1092;&#1086;&#1085;(1).mp3" TargetMode="Externa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16.png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Nov%2017,%2006.07%20PM(1)_&#1058;&#1077;&#1083;&#1077;&#1092;&#1086;&#1085;(1).mp3" TargetMode="External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13-16%20&#1089;&#1083;&#1072;&#1081;&#1076;1_&#1058;&#1077;&#1083;&#1077;&#1092;&#1086;&#1085;(1).mp3" TargetMode="Externa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16.png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6.png"/><Relationship Id="rId3" Type="http://schemas.openxmlformats.org/officeDocument/2006/relationships/image" Target="../media/image64.png"/><Relationship Id="rId7" Type="http://schemas.openxmlformats.org/officeDocument/2006/relationships/slide" Target="slide7.xml"/><Relationship Id="rId12" Type="http://schemas.openxmlformats.org/officeDocument/2006/relationships/image" Target="../media/image61.png"/><Relationship Id="rId1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png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17%20&#1089;&#1083;&#1072;_&#1058;&#1077;&#1083;&#1077;&#1092;&#1086;&#1085;(1).mp3" TargetMode="External"/><Relationship Id="rId6" Type="http://schemas.openxmlformats.org/officeDocument/2006/relationships/image" Target="../media/image66.png"/><Relationship Id="rId11" Type="http://schemas.openxmlformats.org/officeDocument/2006/relationships/slide" Target="slide16.xml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10" Type="http://schemas.openxmlformats.org/officeDocument/2006/relationships/image" Target="../media/image68.png"/><Relationship Id="rId4" Type="http://schemas.openxmlformats.org/officeDocument/2006/relationships/image" Target="../media/image48.jpeg"/><Relationship Id="rId9" Type="http://schemas.openxmlformats.org/officeDocument/2006/relationships/image" Target="../media/image67.png"/><Relationship Id="rId1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file:///C:\Users\&#1058;&#1080;&#1084;&#1086;&#1085;&#1080;&#1085;&#1072;\Desktop\&#1057;&#1057;&#1067;&#1051;&#1050;&#1048;%20&#1044;&#1051;&#1071;%20&#1048;&#1043;&#1056;&#1067;%20&#1052;&#1048;%20&#1052;&#1048;%20&#1052;&#1048;&#1064;&#1050;&#1048;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1%20&#1089;&#1083;&#1072;&#1081;&#1076;%202(1)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1%20&#1089;&#1083;&#1072;&#1081;&#1076;%201(1).mp3" TargetMode="External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1%20&#1089;&#1083;_3(1).mp3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file:///C:\Users\&#1058;&#1080;&#1084;&#1086;&#1085;&#1080;&#1085;&#1072;\Downloads\&#1052;&#1080;-&#1084;&#1080;-&#1084;&#1080;&#1096;&#1082;&#1080;.mp3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4%20&#1089;&#1083;&#1072;3_&#1058;&#1077;&#1083;&#1077;&#1092;&#1086;&#1085;(1).mp3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4%20&#1089;&#1083;&#1072;2_&#1058;&#1077;&#1083;&#1077;&#1092;&#1086;&#1085;(1).mp3" TargetMode="External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4%20&#1089;&#1083;&#1072;1_&#1058;&#1077;&#1083;&#1077;&#1092;&#1086;&#1085;(1)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&#1085;&#1077;&#1087;&#1088;&#1072;&#1074;&#1080;&#1083;&#1100;&#1085;&#1099;&#1081;.wav" TargetMode="Externa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&#1087;&#1088;&#1072;&#1074;&#1080;&#1083;&#1100;&#1085;&#1099;&#1081;.wav" TargetMode="Externa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3%20&#1089;&#1083;&#1072;&#1081;&#1076;_&#1058;&#1077;&#1083;&#1077;&#1092;&#1086;&#1085;(1).mp3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12" Type="http://schemas.openxmlformats.org/officeDocument/2006/relationships/slide" Target="slide8.xml"/><Relationship Id="rId2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6%20&#1089;&#1083;&#1072;&#1081;&#1076;_&#1058;&#1077;&#1083;&#1077;&#1092;&#1086;&#1085;(1)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slide" Target="slide7.xml"/><Relationship Id="rId4" Type="http://schemas.openxmlformats.org/officeDocument/2006/relationships/image" Target="../media/image33.jpeg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7%20&#1089;&#1083;&#1072;&#1081;&#1076;_&#1058;&#1077;&#1083;&#1077;&#1092;&#1086;&#1085;(2).mp3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40.png"/><Relationship Id="rId10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10.xml"/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8%20&#1089;&#1083;&#1072;&#1081;&#1076;%20_&#1058;&#1077;&#1083;&#1077;&#1092;&#1086;&#1085;(1).mp3" TargetMode="External"/><Relationship Id="rId6" Type="http://schemas.openxmlformats.org/officeDocument/2006/relationships/image" Target="../media/image44.png"/><Relationship Id="rId11" Type="http://schemas.openxmlformats.org/officeDocument/2006/relationships/image" Target="../media/image11.png"/><Relationship Id="rId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slide" Target="slide11.xml"/><Relationship Id="rId3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&#1085;&#1077;&#1087;&#1088;&#1072;&#1074;&#1080;&#1083;&#1100;&#1085;&#1099;&#1081;.wav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57.png"/><Relationship Id="rId2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10%20&#1089;&#1083;&#1072;&#1081;&#1076;%202_&#1058;&#1077;&#1083;&#1077;&#1092;&#1086;&#1085;(1).mp3" TargetMode="External"/><Relationship Id="rId16" Type="http://schemas.openxmlformats.org/officeDocument/2006/relationships/image" Target="../media/image56.png"/><Relationship Id="rId1" Type="http://schemas.openxmlformats.org/officeDocument/2006/relationships/audio" Target="file:///C:\Users\&#1058;&#1080;&#1084;&#1086;&#1085;&#1080;&#1085;&#1072;\Desktop\&#1052;&#1048;%20&#1052;&#1048;%20&#1052;&#1048;&#1064;&#1050;&#1048;\&#1053;&#1086;&#1074;&#1072;&#1103;%20&#1087;&#1072;&#1087;&#1082;&#1072;\8,9%20&#1089;&#1083;&#1072;&#1081;&#1076;%201_&#1058;&#1077;&#1083;&#1077;&#1092;&#1086;&#1085;(1).mp3" TargetMode="Externa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5" Type="http://schemas.openxmlformats.org/officeDocument/2006/relationships/image" Target="../media/image4.png"/><Relationship Id="rId10" Type="http://schemas.openxmlformats.org/officeDocument/2006/relationships/image" Target="../media/image5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2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«День рождения Тучки!»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6-7 лет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365104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Тимонина А.Л. -воспитатель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Междуреченск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maxresdefault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contrast="20000"/>
          </a:blip>
          <a:srcRect l="9778" r="8008" b="11781"/>
          <a:stretch>
            <a:fillRect/>
          </a:stretch>
        </p:blipFill>
        <p:spPr>
          <a:xfrm>
            <a:off x="0" y="0"/>
            <a:ext cx="9140760" cy="68580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259632" y="4509120"/>
            <a:ext cx="1315667" cy="15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437112"/>
            <a:ext cx="1296144" cy="155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Выноска-облако 14"/>
          <p:cNvSpPr/>
          <p:nvPr/>
        </p:nvSpPr>
        <p:spPr>
          <a:xfrm>
            <a:off x="1907704" y="2420888"/>
            <a:ext cx="2304256" cy="15121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 flipH="1">
            <a:off x="0" y="2420888"/>
            <a:ext cx="2304256" cy="15121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 flipH="1">
            <a:off x="4283968" y="2708920"/>
            <a:ext cx="2304256" cy="15121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6156176" y="2852936"/>
            <a:ext cx="2304256" cy="15121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-облако 20"/>
          <p:cNvSpPr/>
          <p:nvPr/>
        </p:nvSpPr>
        <p:spPr>
          <a:xfrm>
            <a:off x="3059832" y="4077072"/>
            <a:ext cx="2016224" cy="11521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сан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90309">
            <a:off x="3579636" y="4288534"/>
            <a:ext cx="1010143" cy="72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цвет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2636912"/>
            <a:ext cx="828332" cy="95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куклв" descr="кукла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99792" y="2656198"/>
            <a:ext cx="817630" cy="1036615"/>
          </a:xfrm>
          <a:prstGeom prst="rect">
            <a:avLst/>
          </a:prstGeom>
        </p:spPr>
      </p:pic>
      <p:pic>
        <p:nvPicPr>
          <p:cNvPr id="5125" name="отвер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3068960"/>
            <a:ext cx="1240894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микрос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3212976"/>
            <a:ext cx="807564" cy="77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Овал 26">
            <a:hlinkClick r:id="rId13" action="ppaction://hlinksldjump" highlightClick="1"/>
          </p:cNvPr>
          <p:cNvSpPr/>
          <p:nvPr/>
        </p:nvSpPr>
        <p:spPr>
          <a:xfrm>
            <a:off x="7956376" y="5805264"/>
            <a:ext cx="864096" cy="864096"/>
          </a:xfrm>
          <a:prstGeom prst="ellipse">
            <a:avLst/>
          </a:prstGeom>
          <a:solidFill>
            <a:srgbClr val="00B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0" y="5445224"/>
            <a:ext cx="705273" cy="9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8,9 слайд 1_Телефон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7524328" y="6165304"/>
            <a:ext cx="304800" cy="304800"/>
          </a:xfrm>
          <a:prstGeom prst="rect">
            <a:avLst/>
          </a:prstGeom>
        </p:spPr>
      </p:pic>
      <p:pic>
        <p:nvPicPr>
          <p:cNvPr id="23" name="10 слайд 2_Телефон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 cstate="print"/>
          <a:stretch>
            <a:fillRect/>
          </a:stretch>
        </p:blipFill>
        <p:spPr>
          <a:xfrm>
            <a:off x="3779912" y="4509120"/>
            <a:ext cx="304800" cy="304800"/>
          </a:xfrm>
          <a:prstGeom prst="rect">
            <a:avLst/>
          </a:prstGeom>
        </p:spPr>
      </p:pic>
      <p:pic>
        <p:nvPicPr>
          <p:cNvPr id="25" name="неправильный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1187624" y="2852936"/>
            <a:ext cx="304800" cy="304800"/>
          </a:xfrm>
          <a:prstGeom prst="rect">
            <a:avLst/>
          </a:prstGeom>
        </p:spPr>
      </p:pic>
      <p:pic>
        <p:nvPicPr>
          <p:cNvPr id="26" name="неправильный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2915816" y="2996952"/>
            <a:ext cx="304800" cy="304800"/>
          </a:xfrm>
          <a:prstGeom prst="rect">
            <a:avLst/>
          </a:prstGeom>
        </p:spPr>
      </p:pic>
      <p:pic>
        <p:nvPicPr>
          <p:cNvPr id="28" name="неправильный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5220072" y="3140968"/>
            <a:ext cx="304800" cy="304800"/>
          </a:xfrm>
          <a:prstGeom prst="rect">
            <a:avLst/>
          </a:prstGeom>
        </p:spPr>
      </p:pic>
      <p:pic>
        <p:nvPicPr>
          <p:cNvPr id="29" name="неправильный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7236296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7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7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7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0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31000"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11000" showWhenStopped="0"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4000" showWhenStopped="0"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2000" showWhenStopped="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4000" showWhenStopped="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4000" showWhenStopped="0"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Выноска-облако 44">
            <a:hlinkClick r:id="rId3" action="ppaction://hlinksldjump" highlightClick="1"/>
          </p:cNvPr>
          <p:cNvSpPr/>
          <p:nvPr/>
        </p:nvSpPr>
        <p:spPr>
          <a:xfrm>
            <a:off x="4860032" y="764704"/>
            <a:ext cx="4032448" cy="20882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67744" y="6309320"/>
            <a:ext cx="4211960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852936"/>
            <a:ext cx="3333344" cy="375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212976"/>
            <a:ext cx="1156892" cy="11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2123728" y="3140968"/>
            <a:ext cx="795977" cy="716397"/>
            <a:chOff x="467544" y="4293096"/>
            <a:chExt cx="795977" cy="716397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4293096"/>
              <a:ext cx="427553" cy="428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5968" y="4445496"/>
              <a:ext cx="427553" cy="428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4437112"/>
              <a:ext cx="427553" cy="428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4581128"/>
              <a:ext cx="427553" cy="428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501008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5652120" y="1988840"/>
            <a:ext cx="1152128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123728" y="32849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Выноска-облако 41">
            <a:hlinkClick r:id="rId3" action="ppaction://hlinksldjump" highlightClick="1"/>
          </p:cNvPr>
          <p:cNvSpPr/>
          <p:nvPr/>
        </p:nvSpPr>
        <p:spPr>
          <a:xfrm flipH="1">
            <a:off x="467544" y="620688"/>
            <a:ext cx="4032448" cy="20882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627784" y="1916832"/>
            <a:ext cx="1152128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 Руб.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Управляющая кнопка: настраиваемая 45">
            <a:hlinkClick r:id="rId7" action="ppaction://hlinksldjump" highlightClick="1"/>
          </p:cNvPr>
          <p:cNvSpPr/>
          <p:nvPr/>
        </p:nvSpPr>
        <p:spPr>
          <a:xfrm rot="559155">
            <a:off x="933398" y="495989"/>
            <a:ext cx="2186162" cy="207233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rId9" action="ppaction://hlinksldjump" highlightClick="1"/>
          </p:cNvPr>
          <p:cNvSpPr/>
          <p:nvPr/>
        </p:nvSpPr>
        <p:spPr>
          <a:xfrm>
            <a:off x="5940152" y="620688"/>
            <a:ext cx="2592288" cy="1944216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580112" y="198884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Руб.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11,12 слайд_Телефон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Выноска-облако 44">
            <a:hlinkClick r:id="rId3" action="ppaction://hlinksldjump" highlightClick="1"/>
          </p:cNvPr>
          <p:cNvSpPr/>
          <p:nvPr/>
        </p:nvSpPr>
        <p:spPr>
          <a:xfrm>
            <a:off x="4860032" y="764704"/>
            <a:ext cx="4032448" cy="20882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67744" y="6309320"/>
            <a:ext cx="4211960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852936"/>
            <a:ext cx="3333344" cy="375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212976"/>
            <a:ext cx="1156892" cy="11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2"/>
          <p:cNvGrpSpPr/>
          <p:nvPr/>
        </p:nvGrpSpPr>
        <p:grpSpPr>
          <a:xfrm>
            <a:off x="2123728" y="3140968"/>
            <a:ext cx="795977" cy="716397"/>
            <a:chOff x="467544" y="4293096"/>
            <a:chExt cx="795977" cy="716397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4293096"/>
              <a:ext cx="427553" cy="428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5968" y="4445496"/>
              <a:ext cx="427553" cy="428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4437112"/>
              <a:ext cx="427553" cy="428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4581128"/>
              <a:ext cx="427553" cy="428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501008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5652120" y="1988840"/>
            <a:ext cx="1152128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123728" y="32849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Выноска-облако 41">
            <a:hlinkClick r:id="rId3" action="ppaction://hlinksldjump" highlightClick="1"/>
          </p:cNvPr>
          <p:cNvSpPr/>
          <p:nvPr/>
        </p:nvSpPr>
        <p:spPr>
          <a:xfrm flipH="1">
            <a:off x="467544" y="620688"/>
            <a:ext cx="4032448" cy="20882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627784" y="1916832"/>
            <a:ext cx="1152128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 Руб.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Управляющая кнопка: настраиваемая 45">
            <a:hlinkClick r:id="rId7" action="ppaction://hlinksldjump" highlightClick="1"/>
          </p:cNvPr>
          <p:cNvSpPr/>
          <p:nvPr/>
        </p:nvSpPr>
        <p:spPr>
          <a:xfrm rot="559155">
            <a:off x="933398" y="495989"/>
            <a:ext cx="2186162" cy="207233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rId9" action="ppaction://hlinksldjump" highlightClick="1"/>
          </p:cNvPr>
          <p:cNvSpPr/>
          <p:nvPr/>
        </p:nvSpPr>
        <p:spPr>
          <a:xfrm>
            <a:off x="5940152" y="620688"/>
            <a:ext cx="2592288" cy="1944216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580112" y="198884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Руб.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11,12 слайд_Телефон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11560" y="6309320"/>
            <a:ext cx="7920880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5536" y="2636912"/>
            <a:ext cx="3314896" cy="394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780928"/>
            <a:ext cx="3333344" cy="375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-облако 6"/>
          <p:cNvSpPr/>
          <p:nvPr/>
        </p:nvSpPr>
        <p:spPr>
          <a:xfrm>
            <a:off x="5724128" y="764704"/>
            <a:ext cx="3096000" cy="1656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95536" y="692696"/>
            <a:ext cx="3024336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268760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268760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492896"/>
            <a:ext cx="1156892" cy="11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опрос"/>
          <p:cNvSpPr txBox="1"/>
          <p:nvPr/>
        </p:nvSpPr>
        <p:spPr>
          <a:xfrm>
            <a:off x="3923928" y="177281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95936" y="206084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&gt;</a:t>
            </a:r>
            <a:endParaRPr lang="ru-RU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04248" y="112474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4400" dirty="0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340768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1187624" y="112474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085184"/>
            <a:ext cx="91652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>
            <a:hlinkClick r:id="rId9" action="ppaction://hlinksldjump" highlightClick="1"/>
          </p:cNvPr>
          <p:cNvSpPr/>
          <p:nvPr/>
        </p:nvSpPr>
        <p:spPr>
          <a:xfrm>
            <a:off x="7956376" y="5805264"/>
            <a:ext cx="864096" cy="864096"/>
          </a:xfrm>
          <a:prstGeom prst="ellipse">
            <a:avLst/>
          </a:prstGeom>
          <a:solidFill>
            <a:srgbClr val="00B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13-16 слайд1_Телефон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5148064" y="6553200"/>
            <a:ext cx="304800" cy="304800"/>
          </a:xfrm>
          <a:prstGeom prst="rect">
            <a:avLst/>
          </a:prstGeom>
        </p:spPr>
      </p:pic>
      <p:pic>
        <p:nvPicPr>
          <p:cNvPr id="18" name="Nov 17, 06.07 PM(1)_Телефон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4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7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11560" y="6309320"/>
            <a:ext cx="7920880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5536" y="2636912"/>
            <a:ext cx="3314896" cy="394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780928"/>
            <a:ext cx="3333344" cy="375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-облако 6"/>
          <p:cNvSpPr/>
          <p:nvPr/>
        </p:nvSpPr>
        <p:spPr>
          <a:xfrm>
            <a:off x="5724128" y="764704"/>
            <a:ext cx="3096000" cy="1656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95536" y="692696"/>
            <a:ext cx="3024336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268760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268760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492896"/>
            <a:ext cx="1156892" cy="11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опрос"/>
          <p:cNvSpPr txBox="1"/>
          <p:nvPr/>
        </p:nvSpPr>
        <p:spPr>
          <a:xfrm>
            <a:off x="3995936" y="177281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95936" y="206084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&gt;</a:t>
            </a:r>
            <a:endParaRPr lang="ru-RU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04248" y="112474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4400" dirty="0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340768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1187624" y="112474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085184"/>
            <a:ext cx="91652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>
            <a:hlinkClick r:id="rId9" action="ppaction://hlinksldjump" highlightClick="1"/>
          </p:cNvPr>
          <p:cNvSpPr/>
          <p:nvPr/>
        </p:nvSpPr>
        <p:spPr>
          <a:xfrm>
            <a:off x="7956376" y="5805264"/>
            <a:ext cx="864096" cy="864096"/>
          </a:xfrm>
          <a:prstGeom prst="ellipse">
            <a:avLst/>
          </a:prstGeom>
          <a:solidFill>
            <a:srgbClr val="00B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13-16 слайд1_Телефон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5148064" y="6553200"/>
            <a:ext cx="304800" cy="304800"/>
          </a:xfrm>
          <a:prstGeom prst="rect">
            <a:avLst/>
          </a:prstGeom>
        </p:spPr>
      </p:pic>
      <p:pic>
        <p:nvPicPr>
          <p:cNvPr id="18" name="Nov 17, 06.07 PM(1)_Телефон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4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7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11560" y="6309320"/>
            <a:ext cx="7920880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5536" y="2636912"/>
            <a:ext cx="3314896" cy="394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780928"/>
            <a:ext cx="3333344" cy="375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-облако 6"/>
          <p:cNvSpPr/>
          <p:nvPr/>
        </p:nvSpPr>
        <p:spPr>
          <a:xfrm>
            <a:off x="5724128" y="764704"/>
            <a:ext cx="3096000" cy="1656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95536" y="692696"/>
            <a:ext cx="3024336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124744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124744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124744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484784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484784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268760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492896"/>
            <a:ext cx="1156892" cy="11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опрос"/>
          <p:cNvSpPr txBox="1"/>
          <p:nvPr/>
        </p:nvSpPr>
        <p:spPr>
          <a:xfrm>
            <a:off x="3995936" y="191683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213285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&gt;</a:t>
            </a:r>
            <a:endParaRPr lang="ru-RU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1052736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112474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4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5085184"/>
            <a:ext cx="91652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вал 18">
            <a:hlinkClick r:id="rId9" action="ppaction://hlinksldjump" highlightClick="1"/>
          </p:cNvPr>
          <p:cNvSpPr/>
          <p:nvPr/>
        </p:nvSpPr>
        <p:spPr>
          <a:xfrm>
            <a:off x="7956376" y="5805264"/>
            <a:ext cx="864096" cy="864096"/>
          </a:xfrm>
          <a:prstGeom prst="ellipse">
            <a:avLst/>
          </a:prstGeom>
          <a:solidFill>
            <a:srgbClr val="00B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13-16 слайд1_Телефон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5148064" y="6553200"/>
            <a:ext cx="304800" cy="304800"/>
          </a:xfrm>
          <a:prstGeom prst="rect">
            <a:avLst/>
          </a:prstGeom>
        </p:spPr>
      </p:pic>
      <p:pic>
        <p:nvPicPr>
          <p:cNvPr id="21" name="Nov 17, 06.07 PM(1)_Телефон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6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4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7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11560" y="6309320"/>
            <a:ext cx="7920880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5536" y="2636912"/>
            <a:ext cx="3314896" cy="394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780928"/>
            <a:ext cx="3333344" cy="375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-облако 6"/>
          <p:cNvSpPr/>
          <p:nvPr/>
        </p:nvSpPr>
        <p:spPr>
          <a:xfrm>
            <a:off x="5724128" y="764704"/>
            <a:ext cx="3096000" cy="1656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395536" y="692696"/>
            <a:ext cx="3024336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124744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124744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124744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484784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484784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268760"/>
            <a:ext cx="427553" cy="42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492896"/>
            <a:ext cx="1156892" cy="11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вопрос"/>
          <p:cNvSpPr txBox="1"/>
          <p:nvPr/>
        </p:nvSpPr>
        <p:spPr>
          <a:xfrm>
            <a:off x="3995936" y="191683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213285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&gt;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1052736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112474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4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5085184"/>
            <a:ext cx="91652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вал 18">
            <a:hlinkClick r:id="rId9" action="ppaction://hlinksldjump" highlightClick="1"/>
          </p:cNvPr>
          <p:cNvSpPr/>
          <p:nvPr/>
        </p:nvSpPr>
        <p:spPr>
          <a:xfrm>
            <a:off x="7956376" y="5805264"/>
            <a:ext cx="864096" cy="864096"/>
          </a:xfrm>
          <a:prstGeom prst="ellipse">
            <a:avLst/>
          </a:prstGeom>
          <a:solidFill>
            <a:srgbClr val="00B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13-16 слайд1_Телефон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5148064" y="6553200"/>
            <a:ext cx="304800" cy="304800"/>
          </a:xfrm>
          <a:prstGeom prst="rect">
            <a:avLst/>
          </a:prstGeom>
        </p:spPr>
      </p:pic>
      <p:pic>
        <p:nvPicPr>
          <p:cNvPr id="21" name="Nov 17, 06.07 PM(1)_Телефон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6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4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7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3D9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021288"/>
            <a:ext cx="70202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 descr="maxresdefault.jp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38351"/>
            <a:ext cx="3590727" cy="39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Группа 16"/>
          <p:cNvGrpSpPr/>
          <p:nvPr/>
        </p:nvGrpSpPr>
        <p:grpSpPr>
          <a:xfrm>
            <a:off x="5364088" y="3861048"/>
            <a:ext cx="3312368" cy="2736304"/>
            <a:chOff x="4499992" y="1268760"/>
            <a:chExt cx="2924374" cy="238557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499992" y="1772816"/>
              <a:ext cx="2924374" cy="1881517"/>
              <a:chOff x="3059832" y="3501008"/>
              <a:chExt cx="2924374" cy="188151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59832" y="3501008"/>
                <a:ext cx="2924374" cy="1881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Управляющая кнопка: настраиваемая 6">
                <a:hlinkClick r:id="rId7" action="ppaction://hlinksldjump" highlightClick="1"/>
              </p:cNvPr>
              <p:cNvSpPr/>
              <p:nvPr/>
            </p:nvSpPr>
            <p:spPr>
              <a:xfrm>
                <a:off x="3995936" y="4077072"/>
                <a:ext cx="648072" cy="648072"/>
              </a:xfrm>
              <a:prstGeom prst="actionButtonBlank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60232" y="1628800"/>
              <a:ext cx="381000" cy="56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64088" y="1268760"/>
              <a:ext cx="428198" cy="636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Группа 15"/>
          <p:cNvGrpSpPr/>
          <p:nvPr/>
        </p:nvGrpSpPr>
        <p:grpSpPr>
          <a:xfrm>
            <a:off x="2843808" y="3645024"/>
            <a:ext cx="1354460" cy="2592288"/>
            <a:chOff x="2051720" y="1340768"/>
            <a:chExt cx="1354460" cy="2235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51720" y="1988840"/>
              <a:ext cx="1354460" cy="158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2244144" y="1340768"/>
              <a:ext cx="476607" cy="708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Управляющая кнопка: настраиваемая 21">
            <a:hlinkClick r:id="rId11" action="ppaction://hlinksldjump" highlightClick="1"/>
          </p:cNvPr>
          <p:cNvSpPr/>
          <p:nvPr/>
        </p:nvSpPr>
        <p:spPr>
          <a:xfrm rot="17290691" flipH="1">
            <a:off x="-1708677" y="2883249"/>
            <a:ext cx="4369345" cy="3433668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4991694" y="5301208"/>
            <a:ext cx="56009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5220072" y="5085184"/>
            <a:ext cx="147455" cy="2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 descr="confetti-png-1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print">
            <a:lum contrast="-10000"/>
          </a:blip>
          <a:srcRect/>
          <a:stretch>
            <a:fillRect/>
          </a:stretch>
        </p:blipFill>
        <p:spPr bwMode="auto">
          <a:xfrm rot="522316">
            <a:off x="7452320" y="5013176"/>
            <a:ext cx="136202" cy="1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 cstate="print">
            <a:lum contrast="-10000"/>
          </a:blip>
          <a:srcRect/>
          <a:stretch>
            <a:fillRect/>
          </a:stretch>
        </p:blipFill>
        <p:spPr bwMode="auto">
          <a:xfrm rot="432888">
            <a:off x="3847070" y="4716491"/>
            <a:ext cx="109214" cy="1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17 сла_Телефон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12596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smtClean="0"/>
              <a:t>Ссылки.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8052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</a:t>
            </a:r>
            <a:r>
              <a:rPr lang="ru-RU" u="sng" dirty="0" smtClean="0">
                <a:hlinkClick r:id="rId2" action="ppaction://hlinkfile"/>
              </a:rPr>
              <a:t>oogle.com/search?rlz=1C1GGRV_enRU751RU751&amp;source=univ&amp;tbm=isch&amp;q=герои+мультфильма+ми-ми-мишки+для+презентации&amp;fir=_NPO_7aJhagADM%2</a:t>
            </a:r>
            <a:endParaRPr lang="ru-RU" dirty="0" smtClean="0"/>
          </a:p>
          <a:p>
            <a:r>
              <a:rPr lang="ru-RU" dirty="0" smtClean="0"/>
              <a:t>2.</a:t>
            </a:r>
            <a:r>
              <a:rPr lang="ru-RU" u="sng" dirty="0" smtClean="0">
                <a:hlinkClick r:id="rId2" action="ppaction://hlinkfile"/>
              </a:rPr>
              <a:t>oogle.com/search?rlz=1C1GGRV_enRU751RU751&amp;source=univ&amp;tbm=isch&amp;q=герои+мультфильма+ми-ми-мишки+для+презентации&amp;fir=_NPO_7aJhagADM%2</a:t>
            </a:r>
            <a:endParaRPr lang="ru-RU" dirty="0" smtClean="0"/>
          </a:p>
          <a:p>
            <a:r>
              <a:rPr lang="ru-RU" dirty="0" smtClean="0"/>
              <a:t>3.</a:t>
            </a:r>
            <a:r>
              <a:rPr lang="ru-RU" u="sng" dirty="0" smtClean="0">
                <a:hlinkClick r:id="rId2"/>
              </a:rPr>
              <a:t>oogle.com/search?rlz=1C1GGRV_enRU751RU751&amp;source=univ&amp;tbm=isch&amp;q=герои+мультфильма+ми-ми-мишки+для+презентации&amp;fir=_NPO_7aJhagADM%</a:t>
            </a:r>
            <a:endParaRPr lang="ru-RU" dirty="0" smtClean="0"/>
          </a:p>
          <a:p>
            <a:r>
              <a:rPr lang="ru-RU" u="sng" dirty="0" smtClean="0">
                <a:hlinkClick r:id="rId2"/>
              </a:rPr>
              <a:t>4.oogle.com/search?rlz=1C1GGRV_enRU751RU751&amp;source=univ&amp;tbm=isch&amp;q=герои+мультфильма+ми-ми-мишки+для+презентации&amp;fir=_NPO_7aJhagADM</a:t>
            </a:r>
            <a:endParaRPr lang="ru-RU" dirty="0" smtClean="0"/>
          </a:p>
          <a:p>
            <a:r>
              <a:rPr lang="en-US" dirty="0" smtClean="0"/>
              <a:t>5.</a:t>
            </a:r>
            <a:r>
              <a:rPr lang="en-US" u="sng" dirty="0" smtClean="0">
                <a:hlinkClick r:id="rId2" action="ppaction://hlinkfile"/>
              </a:rPr>
              <a:t>&amp;ust=1635335976359000&amp;source=</a:t>
            </a:r>
            <a:r>
              <a:rPr lang="en-US" u="sng" dirty="0" err="1" smtClean="0">
                <a:hlinkClick r:id="rId2" action="ppaction://hlinkfile"/>
              </a:rPr>
              <a:t>images&amp;cd</a:t>
            </a:r>
            <a:r>
              <a:rPr lang="en-US" u="sng" dirty="0" smtClean="0">
                <a:hlinkClick r:id="rId2" action="ppaction://hlinkfile"/>
              </a:rPr>
              <a:t>=</a:t>
            </a:r>
            <a:r>
              <a:rPr lang="en-US" u="sng" dirty="0" err="1" smtClean="0">
                <a:hlinkClick r:id="rId2" action="ppaction://hlinkfile"/>
              </a:rPr>
              <a:t>vfe&amp;ved</a:t>
            </a:r>
            <a:r>
              <a:rPr lang="en-US" u="sng" dirty="0" smtClean="0">
                <a:hlinkClick r:id="rId2" action="ppaction://hlinkfile"/>
              </a:rPr>
              <a:t>=0CAgQjRxqFwoTCKjexbaD6PMCFQAAAAAdAAAAABAl</a:t>
            </a:r>
            <a:endParaRPr lang="ru-RU" dirty="0" smtClean="0"/>
          </a:p>
          <a:p>
            <a:r>
              <a:rPr lang="en-US" u="sng" dirty="0" smtClean="0">
                <a:hlinkClick r:id="rId2" action="ppaction://hlinkfile"/>
              </a:rPr>
              <a:t>https://www.google.com/url?sa=i&amp;url=https%3A%2F%2Fwww.youtube.com%2Fwatch%3Fv%3Dmfagfs4XNSg&amp;psig=AOvVaw00hi2YfDMrp7BGeKMLpaQI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6.</a:t>
            </a:r>
            <a:r>
              <a:rPr lang="ru-RU" u="sng" dirty="0" smtClean="0">
                <a:hlinkClick r:id="rId2" action="ppaction://hlinkfile"/>
              </a:rPr>
              <a:t>https://www.google.com/url?sa=i&amp;url=https%3A%2F%2Fwww.youtube.com%2Fwatch%3Fv%3Dmfagfs4XNSg&amp;psig=AOvVaw00hi2YfDMrp7BGeKMLpaQI&amp;ust=1635335976359000&amp;source=images&amp;cd=vfe&amp;ved=0CAgQjRxqFwoTCKjexbaD6PMCFQAAAAAdAAAAABAl </a:t>
            </a:r>
            <a:endParaRPr lang="ru-RU" dirty="0" smtClean="0"/>
          </a:p>
          <a:p>
            <a:r>
              <a:rPr lang="ru-RU" dirty="0" smtClean="0"/>
              <a:t> 7.</a:t>
            </a:r>
            <a:r>
              <a:rPr lang="ru-RU" u="sng" dirty="0" smtClean="0">
                <a:hlinkClick r:id="rId2" action="ppaction://hlinkfile"/>
              </a:rPr>
              <a:t>25D1%2581%25D0%25B2%25D0%25B5%25D1%2587%25D0%25B0%25D0%25BC%25D0%25B8&amp;psig=AOvVaw2F8ft7VBPAY3EeaLw4UkXL&amp;ust=1635337033645000&amp;source=images&amp;cd=vfe&amp;ved=0CAgQjRxqFwoTCODJjLSH6PMCFQAAAAAdAAAAABAt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316416" y="260648"/>
            <a:ext cx="576064" cy="5040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Цель:</a:t>
            </a:r>
          </a:p>
          <a:p>
            <a:r>
              <a:rPr lang="ru-RU" sz="2400" dirty="0" smtClean="0"/>
              <a:t>Способствовать формированию основ финансовой грамотности у детей дошкольного возраста 6-7 лет.</a:t>
            </a:r>
          </a:p>
          <a:p>
            <a:r>
              <a:rPr lang="ru-RU" dirty="0" smtClean="0"/>
              <a:t>Задачи: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Помочь дошкольникам выработать умения осознавать взаимосвязь «продукт-деньги».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Соотносить сумму «денег» к стоимости товара.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Планировать расходы в соответствии с бюджету.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Воспитывать начало разумного поведение в жизни, связанного с деньгами.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Применять полученные умения и навыки в реальных жизненных ситуациях 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Воспитывать </a:t>
            </a:r>
            <a:r>
              <a:rPr lang="ru-RU" sz="2400" dirty="0" err="1" smtClean="0"/>
              <a:t>эмпатию</a:t>
            </a:r>
            <a:r>
              <a:rPr lang="ru-RU" sz="2400" dirty="0" smtClean="0"/>
              <a:t>, доброжелательность и умение помогать другим.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244408" y="6093296"/>
            <a:ext cx="576064" cy="50405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 шабло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0"/>
            <a:ext cx="6768752" cy="6768752"/>
          </a:xfrm>
          <a:prstGeom prst="ellipse">
            <a:avLst/>
          </a:prstGeom>
        </p:spPr>
      </p:pic>
      <p:sp>
        <p:nvSpPr>
          <p:cNvPr id="13" name="Овал 12">
            <a:hlinkClick r:id="" action="ppaction://hlinkshowjump?jump=nextslide" highlightClick="1"/>
          </p:cNvPr>
          <p:cNvSpPr/>
          <p:nvPr/>
        </p:nvSpPr>
        <p:spPr>
          <a:xfrm>
            <a:off x="7956376" y="5805264"/>
            <a:ext cx="864096" cy="864096"/>
          </a:xfrm>
          <a:prstGeom prst="ellipse">
            <a:avLst/>
          </a:prstGeom>
          <a:solidFill>
            <a:srgbClr val="00B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1 сл_3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04448" y="548680"/>
            <a:ext cx="304800" cy="304800"/>
          </a:xfrm>
          <a:prstGeom prst="rect">
            <a:avLst/>
          </a:prstGeom>
        </p:spPr>
      </p:pic>
      <p:pic>
        <p:nvPicPr>
          <p:cNvPr id="8" name="1 слайд 1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596336" y="0"/>
            <a:ext cx="304800" cy="304800"/>
          </a:xfrm>
          <a:prstGeom prst="rect">
            <a:avLst/>
          </a:prstGeom>
        </p:spPr>
      </p:pic>
      <p:pic>
        <p:nvPicPr>
          <p:cNvPr id="9" name="1 слайд 2(1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8532440" y="0"/>
            <a:ext cx="304800" cy="304800"/>
          </a:xfrm>
          <a:prstGeom prst="rect">
            <a:avLst/>
          </a:prstGeom>
        </p:spPr>
      </p:pic>
      <p:pic>
        <p:nvPicPr>
          <p:cNvPr id="10" name="Ми-ми-мишки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68356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1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139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54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7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4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-1188640" y="3573016"/>
            <a:ext cx="3996952" cy="3645024"/>
          </a:xfrm>
          <a:custGeom>
            <a:avLst/>
            <a:gdLst>
              <a:gd name="connsiteX0" fmla="*/ 468061 w 2808312"/>
              <a:gd name="connsiteY0" fmla="*/ 0 h 3645024"/>
              <a:gd name="connsiteX1" fmla="*/ 2340251 w 2808312"/>
              <a:gd name="connsiteY1" fmla="*/ 0 h 3645024"/>
              <a:gd name="connsiteX2" fmla="*/ 2808312 w 2808312"/>
              <a:gd name="connsiteY2" fmla="*/ 468061 h 3645024"/>
              <a:gd name="connsiteX3" fmla="*/ 2808312 w 2808312"/>
              <a:gd name="connsiteY3" fmla="*/ 3645024 h 3645024"/>
              <a:gd name="connsiteX4" fmla="*/ 2808312 w 2808312"/>
              <a:gd name="connsiteY4" fmla="*/ 3645024 h 3645024"/>
              <a:gd name="connsiteX5" fmla="*/ 0 w 2808312"/>
              <a:gd name="connsiteY5" fmla="*/ 3645024 h 3645024"/>
              <a:gd name="connsiteX6" fmla="*/ 0 w 2808312"/>
              <a:gd name="connsiteY6" fmla="*/ 3645024 h 3645024"/>
              <a:gd name="connsiteX7" fmla="*/ 0 w 2808312"/>
              <a:gd name="connsiteY7" fmla="*/ 468061 h 3645024"/>
              <a:gd name="connsiteX8" fmla="*/ 468061 w 2808312"/>
              <a:gd name="connsiteY8" fmla="*/ 0 h 3645024"/>
              <a:gd name="connsiteX0" fmla="*/ 468061 w 2808312"/>
              <a:gd name="connsiteY0" fmla="*/ 0 h 3645024"/>
              <a:gd name="connsiteX1" fmla="*/ 2304256 w 2808312"/>
              <a:gd name="connsiteY1" fmla="*/ 360040 h 3645024"/>
              <a:gd name="connsiteX2" fmla="*/ 2808312 w 2808312"/>
              <a:gd name="connsiteY2" fmla="*/ 468061 h 3645024"/>
              <a:gd name="connsiteX3" fmla="*/ 2808312 w 2808312"/>
              <a:gd name="connsiteY3" fmla="*/ 3645024 h 3645024"/>
              <a:gd name="connsiteX4" fmla="*/ 2808312 w 2808312"/>
              <a:gd name="connsiteY4" fmla="*/ 3645024 h 3645024"/>
              <a:gd name="connsiteX5" fmla="*/ 0 w 2808312"/>
              <a:gd name="connsiteY5" fmla="*/ 3645024 h 3645024"/>
              <a:gd name="connsiteX6" fmla="*/ 0 w 2808312"/>
              <a:gd name="connsiteY6" fmla="*/ 3645024 h 3645024"/>
              <a:gd name="connsiteX7" fmla="*/ 0 w 2808312"/>
              <a:gd name="connsiteY7" fmla="*/ 468061 h 3645024"/>
              <a:gd name="connsiteX8" fmla="*/ 468061 w 2808312"/>
              <a:gd name="connsiteY8" fmla="*/ 0 h 3645024"/>
              <a:gd name="connsiteX0" fmla="*/ 468061 w 2808312"/>
              <a:gd name="connsiteY0" fmla="*/ 0 h 3645024"/>
              <a:gd name="connsiteX1" fmla="*/ 2304256 w 2808312"/>
              <a:gd name="connsiteY1" fmla="*/ 360040 h 3645024"/>
              <a:gd name="connsiteX2" fmla="*/ 2520280 w 2808312"/>
              <a:gd name="connsiteY2" fmla="*/ 864096 h 3645024"/>
              <a:gd name="connsiteX3" fmla="*/ 2808312 w 2808312"/>
              <a:gd name="connsiteY3" fmla="*/ 3645024 h 3645024"/>
              <a:gd name="connsiteX4" fmla="*/ 2808312 w 2808312"/>
              <a:gd name="connsiteY4" fmla="*/ 3645024 h 3645024"/>
              <a:gd name="connsiteX5" fmla="*/ 0 w 2808312"/>
              <a:gd name="connsiteY5" fmla="*/ 3645024 h 3645024"/>
              <a:gd name="connsiteX6" fmla="*/ 0 w 2808312"/>
              <a:gd name="connsiteY6" fmla="*/ 3645024 h 3645024"/>
              <a:gd name="connsiteX7" fmla="*/ 0 w 2808312"/>
              <a:gd name="connsiteY7" fmla="*/ 468061 h 3645024"/>
              <a:gd name="connsiteX8" fmla="*/ 468061 w 2808312"/>
              <a:gd name="connsiteY8" fmla="*/ 0 h 3645024"/>
              <a:gd name="connsiteX0" fmla="*/ 468061 w 2808312"/>
              <a:gd name="connsiteY0" fmla="*/ 0 h 3645024"/>
              <a:gd name="connsiteX1" fmla="*/ 2304256 w 2808312"/>
              <a:gd name="connsiteY1" fmla="*/ 360040 h 3645024"/>
              <a:gd name="connsiteX2" fmla="*/ 2520280 w 2808312"/>
              <a:gd name="connsiteY2" fmla="*/ 864096 h 3645024"/>
              <a:gd name="connsiteX3" fmla="*/ 2808312 w 2808312"/>
              <a:gd name="connsiteY3" fmla="*/ 3645024 h 3645024"/>
              <a:gd name="connsiteX4" fmla="*/ 2808312 w 2808312"/>
              <a:gd name="connsiteY4" fmla="*/ 3645024 h 3645024"/>
              <a:gd name="connsiteX5" fmla="*/ 0 w 2808312"/>
              <a:gd name="connsiteY5" fmla="*/ 3645024 h 3645024"/>
              <a:gd name="connsiteX6" fmla="*/ 0 w 2808312"/>
              <a:gd name="connsiteY6" fmla="*/ 3645024 h 3645024"/>
              <a:gd name="connsiteX7" fmla="*/ 0 w 2808312"/>
              <a:gd name="connsiteY7" fmla="*/ 468061 h 3645024"/>
              <a:gd name="connsiteX8" fmla="*/ 468061 w 2808312"/>
              <a:gd name="connsiteY8" fmla="*/ 0 h 3645024"/>
              <a:gd name="connsiteX0" fmla="*/ 468061 w 2808312"/>
              <a:gd name="connsiteY0" fmla="*/ 0 h 3645024"/>
              <a:gd name="connsiteX1" fmla="*/ 1944216 w 2808312"/>
              <a:gd name="connsiteY1" fmla="*/ 864096 h 3645024"/>
              <a:gd name="connsiteX2" fmla="*/ 2520280 w 2808312"/>
              <a:gd name="connsiteY2" fmla="*/ 864096 h 3645024"/>
              <a:gd name="connsiteX3" fmla="*/ 2808312 w 2808312"/>
              <a:gd name="connsiteY3" fmla="*/ 3645024 h 3645024"/>
              <a:gd name="connsiteX4" fmla="*/ 2808312 w 2808312"/>
              <a:gd name="connsiteY4" fmla="*/ 3645024 h 3645024"/>
              <a:gd name="connsiteX5" fmla="*/ 0 w 2808312"/>
              <a:gd name="connsiteY5" fmla="*/ 3645024 h 3645024"/>
              <a:gd name="connsiteX6" fmla="*/ 0 w 2808312"/>
              <a:gd name="connsiteY6" fmla="*/ 3645024 h 3645024"/>
              <a:gd name="connsiteX7" fmla="*/ 0 w 2808312"/>
              <a:gd name="connsiteY7" fmla="*/ 468061 h 3645024"/>
              <a:gd name="connsiteX8" fmla="*/ 468061 w 2808312"/>
              <a:gd name="connsiteY8" fmla="*/ 0 h 3645024"/>
              <a:gd name="connsiteX0" fmla="*/ 468061 w 2808312"/>
              <a:gd name="connsiteY0" fmla="*/ 0 h 3645024"/>
              <a:gd name="connsiteX1" fmla="*/ 2304256 w 2808312"/>
              <a:gd name="connsiteY1" fmla="*/ 360040 h 3645024"/>
              <a:gd name="connsiteX2" fmla="*/ 2520280 w 2808312"/>
              <a:gd name="connsiteY2" fmla="*/ 864096 h 3645024"/>
              <a:gd name="connsiteX3" fmla="*/ 2808312 w 2808312"/>
              <a:gd name="connsiteY3" fmla="*/ 3645024 h 3645024"/>
              <a:gd name="connsiteX4" fmla="*/ 2808312 w 2808312"/>
              <a:gd name="connsiteY4" fmla="*/ 3645024 h 3645024"/>
              <a:gd name="connsiteX5" fmla="*/ 0 w 2808312"/>
              <a:gd name="connsiteY5" fmla="*/ 3645024 h 3645024"/>
              <a:gd name="connsiteX6" fmla="*/ 0 w 2808312"/>
              <a:gd name="connsiteY6" fmla="*/ 3645024 h 3645024"/>
              <a:gd name="connsiteX7" fmla="*/ 0 w 2808312"/>
              <a:gd name="connsiteY7" fmla="*/ 468061 h 3645024"/>
              <a:gd name="connsiteX8" fmla="*/ 468061 w 2808312"/>
              <a:gd name="connsiteY8" fmla="*/ 0 h 364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8312" h="3645024">
                <a:moveTo>
                  <a:pt x="468061" y="0"/>
                </a:moveTo>
                <a:lnTo>
                  <a:pt x="2304256" y="360040"/>
                </a:lnTo>
                <a:cubicBezTo>
                  <a:pt x="2376264" y="528059"/>
                  <a:pt x="2545793" y="1366867"/>
                  <a:pt x="2520280" y="864096"/>
                </a:cubicBezTo>
                <a:lnTo>
                  <a:pt x="2808312" y="3645024"/>
                </a:lnTo>
                <a:lnTo>
                  <a:pt x="2808312" y="3645024"/>
                </a:lnTo>
                <a:lnTo>
                  <a:pt x="0" y="3645024"/>
                </a:lnTo>
                <a:lnTo>
                  <a:pt x="0" y="3645024"/>
                </a:lnTo>
                <a:lnTo>
                  <a:pt x="0" y="468061"/>
                </a:lnTo>
                <a:lnTo>
                  <a:pt x="468061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99586" y="5512156"/>
            <a:ext cx="6336719" cy="1877293"/>
          </a:xfrm>
          <a:custGeom>
            <a:avLst/>
            <a:gdLst>
              <a:gd name="connsiteX0" fmla="*/ 0 w 6336704"/>
              <a:gd name="connsiteY0" fmla="*/ 864096 h 1728192"/>
              <a:gd name="connsiteX1" fmla="*/ 2334706 w 6336704"/>
              <a:gd name="connsiteY1" fmla="*/ 30451 h 1728192"/>
              <a:gd name="connsiteX2" fmla="*/ 3168354 w 6336704"/>
              <a:gd name="connsiteY2" fmla="*/ 4 h 1728192"/>
              <a:gd name="connsiteX3" fmla="*/ 4002004 w 6336704"/>
              <a:gd name="connsiteY3" fmla="*/ 30452 h 1728192"/>
              <a:gd name="connsiteX4" fmla="*/ 6336705 w 6336704"/>
              <a:gd name="connsiteY4" fmla="*/ 864106 h 1728192"/>
              <a:gd name="connsiteX5" fmla="*/ 4002001 w 6336704"/>
              <a:gd name="connsiteY5" fmla="*/ 1697755 h 1728192"/>
              <a:gd name="connsiteX6" fmla="*/ 3168352 w 6336704"/>
              <a:gd name="connsiteY6" fmla="*/ 1728202 h 1728192"/>
              <a:gd name="connsiteX7" fmla="*/ 2334703 w 6336704"/>
              <a:gd name="connsiteY7" fmla="*/ 1697754 h 1728192"/>
              <a:gd name="connsiteX8" fmla="*/ 1 w 6336704"/>
              <a:gd name="connsiteY8" fmla="*/ 864102 h 1728192"/>
              <a:gd name="connsiteX9" fmla="*/ 0 w 6336704"/>
              <a:gd name="connsiteY9" fmla="*/ 864096 h 1728192"/>
              <a:gd name="connsiteX0" fmla="*/ 5 w 6336719"/>
              <a:gd name="connsiteY0" fmla="*/ 1008112 h 1872218"/>
              <a:gd name="connsiteX1" fmla="*/ 2334711 w 6336719"/>
              <a:gd name="connsiteY1" fmla="*/ 174467 h 1872218"/>
              <a:gd name="connsiteX2" fmla="*/ 3168357 w 6336719"/>
              <a:gd name="connsiteY2" fmla="*/ 0 h 1872218"/>
              <a:gd name="connsiteX3" fmla="*/ 4002009 w 6336719"/>
              <a:gd name="connsiteY3" fmla="*/ 174468 h 1872218"/>
              <a:gd name="connsiteX4" fmla="*/ 6336710 w 6336719"/>
              <a:gd name="connsiteY4" fmla="*/ 1008122 h 1872218"/>
              <a:gd name="connsiteX5" fmla="*/ 4002006 w 6336719"/>
              <a:gd name="connsiteY5" fmla="*/ 1841771 h 1872218"/>
              <a:gd name="connsiteX6" fmla="*/ 3168357 w 6336719"/>
              <a:gd name="connsiteY6" fmla="*/ 1872218 h 1872218"/>
              <a:gd name="connsiteX7" fmla="*/ 2334708 w 6336719"/>
              <a:gd name="connsiteY7" fmla="*/ 1841770 h 1872218"/>
              <a:gd name="connsiteX8" fmla="*/ 6 w 6336719"/>
              <a:gd name="connsiteY8" fmla="*/ 1008118 h 1872218"/>
              <a:gd name="connsiteX9" fmla="*/ 5 w 6336719"/>
              <a:gd name="connsiteY9" fmla="*/ 1008112 h 1872218"/>
              <a:gd name="connsiteX0" fmla="*/ 5 w 6336719"/>
              <a:gd name="connsiteY0" fmla="*/ 1013187 h 1877293"/>
              <a:gd name="connsiteX1" fmla="*/ 2232254 w 6336719"/>
              <a:gd name="connsiteY1" fmla="*/ 149091 h 1877293"/>
              <a:gd name="connsiteX2" fmla="*/ 3168357 w 6336719"/>
              <a:gd name="connsiteY2" fmla="*/ 5075 h 1877293"/>
              <a:gd name="connsiteX3" fmla="*/ 4002009 w 6336719"/>
              <a:gd name="connsiteY3" fmla="*/ 179543 h 1877293"/>
              <a:gd name="connsiteX4" fmla="*/ 6336710 w 6336719"/>
              <a:gd name="connsiteY4" fmla="*/ 1013197 h 1877293"/>
              <a:gd name="connsiteX5" fmla="*/ 4002006 w 6336719"/>
              <a:gd name="connsiteY5" fmla="*/ 1846846 h 1877293"/>
              <a:gd name="connsiteX6" fmla="*/ 3168357 w 6336719"/>
              <a:gd name="connsiteY6" fmla="*/ 1877293 h 1877293"/>
              <a:gd name="connsiteX7" fmla="*/ 2334708 w 6336719"/>
              <a:gd name="connsiteY7" fmla="*/ 1846845 h 1877293"/>
              <a:gd name="connsiteX8" fmla="*/ 6 w 6336719"/>
              <a:gd name="connsiteY8" fmla="*/ 1013193 h 1877293"/>
              <a:gd name="connsiteX9" fmla="*/ 5 w 6336719"/>
              <a:gd name="connsiteY9" fmla="*/ 1013187 h 187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6719" h="1877293">
                <a:moveTo>
                  <a:pt x="5" y="1013187"/>
                </a:moveTo>
                <a:cubicBezTo>
                  <a:pt x="11" y="623523"/>
                  <a:pt x="853830" y="251618"/>
                  <a:pt x="2232254" y="149091"/>
                </a:cubicBezTo>
                <a:cubicBezTo>
                  <a:pt x="2503940" y="128883"/>
                  <a:pt x="2873398" y="0"/>
                  <a:pt x="3168357" y="5075"/>
                </a:cubicBezTo>
                <a:cubicBezTo>
                  <a:pt x="3463316" y="10150"/>
                  <a:pt x="3730322" y="159334"/>
                  <a:pt x="4002009" y="179543"/>
                </a:cubicBezTo>
                <a:cubicBezTo>
                  <a:pt x="5380442" y="282071"/>
                  <a:pt x="6336719" y="623530"/>
                  <a:pt x="6336710" y="1013197"/>
                </a:cubicBezTo>
                <a:cubicBezTo>
                  <a:pt x="6336710" y="1402862"/>
                  <a:pt x="5380434" y="1744318"/>
                  <a:pt x="4002006" y="1846846"/>
                </a:cubicBezTo>
                <a:cubicBezTo>
                  <a:pt x="3730319" y="1867054"/>
                  <a:pt x="3449967" y="1877293"/>
                  <a:pt x="3168357" y="1877293"/>
                </a:cubicBezTo>
                <a:cubicBezTo>
                  <a:pt x="2886747" y="1877293"/>
                  <a:pt x="2606394" y="1867054"/>
                  <a:pt x="2334708" y="1846845"/>
                </a:cubicBezTo>
                <a:cubicBezTo>
                  <a:pt x="956277" y="1744317"/>
                  <a:pt x="0" y="1402859"/>
                  <a:pt x="6" y="1013193"/>
                </a:cubicBezTo>
                <a:cubicBezTo>
                  <a:pt x="6" y="1013191"/>
                  <a:pt x="5" y="1013189"/>
                  <a:pt x="5" y="1013187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852936"/>
            <a:ext cx="91652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-облако 6"/>
          <p:cNvSpPr/>
          <p:nvPr/>
        </p:nvSpPr>
        <p:spPr>
          <a:xfrm>
            <a:off x="3059832" y="1772816"/>
            <a:ext cx="2520280" cy="136815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6012160" y="836712"/>
            <a:ext cx="2520280" cy="136815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797970" flipH="1">
            <a:off x="4529053" y="3164733"/>
            <a:ext cx="5760640" cy="4680520"/>
          </a:xfrm>
          <a:custGeom>
            <a:avLst/>
            <a:gdLst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5317436 w 6336704"/>
              <a:gd name="connsiteY2" fmla="*/ 0 h 4077072"/>
              <a:gd name="connsiteX3" fmla="*/ 6336704 w 6336704"/>
              <a:gd name="connsiteY3" fmla="*/ 4077072 h 4077072"/>
              <a:gd name="connsiteX4" fmla="*/ 0 w 6336704"/>
              <a:gd name="connsiteY4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4435693 w 6336704"/>
              <a:gd name="connsiteY2" fmla="*/ 1047061 h 4077072"/>
              <a:gd name="connsiteX3" fmla="*/ 6336704 w 6336704"/>
              <a:gd name="connsiteY3" fmla="*/ 4077072 h 4077072"/>
              <a:gd name="connsiteX4" fmla="*/ 0 w 6336704"/>
              <a:gd name="connsiteY4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4435693 w 6336704"/>
              <a:gd name="connsiteY2" fmla="*/ 1047061 h 4077072"/>
              <a:gd name="connsiteX3" fmla="*/ 5875420 w 6336704"/>
              <a:gd name="connsiteY3" fmla="*/ 2513035 h 4077072"/>
              <a:gd name="connsiteX4" fmla="*/ 6336704 w 6336704"/>
              <a:gd name="connsiteY4" fmla="*/ 4077072 h 4077072"/>
              <a:gd name="connsiteX5" fmla="*/ 0 w 6336704"/>
              <a:gd name="connsiteY5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4684133 w 6336704"/>
              <a:gd name="connsiteY2" fmla="*/ 1323252 h 4077072"/>
              <a:gd name="connsiteX3" fmla="*/ 5875420 w 6336704"/>
              <a:gd name="connsiteY3" fmla="*/ 2513035 h 4077072"/>
              <a:gd name="connsiteX4" fmla="*/ 6336704 w 6336704"/>
              <a:gd name="connsiteY4" fmla="*/ 4077072 h 4077072"/>
              <a:gd name="connsiteX5" fmla="*/ 0 w 6336704"/>
              <a:gd name="connsiteY5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2312736 w 6336704"/>
              <a:gd name="connsiteY2" fmla="*/ 814907 h 4077072"/>
              <a:gd name="connsiteX3" fmla="*/ 4684133 w 6336704"/>
              <a:gd name="connsiteY3" fmla="*/ 1323252 h 4077072"/>
              <a:gd name="connsiteX4" fmla="*/ 5875420 w 6336704"/>
              <a:gd name="connsiteY4" fmla="*/ 2513035 h 4077072"/>
              <a:gd name="connsiteX5" fmla="*/ 6336704 w 6336704"/>
              <a:gd name="connsiteY5" fmla="*/ 4077072 h 4077072"/>
              <a:gd name="connsiteX6" fmla="*/ 0 w 6336704"/>
              <a:gd name="connsiteY6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2349179 w 6336704"/>
              <a:gd name="connsiteY2" fmla="*/ 692822 h 4077072"/>
              <a:gd name="connsiteX3" fmla="*/ 4684133 w 6336704"/>
              <a:gd name="connsiteY3" fmla="*/ 1323252 h 4077072"/>
              <a:gd name="connsiteX4" fmla="*/ 5875420 w 6336704"/>
              <a:gd name="connsiteY4" fmla="*/ 2513035 h 4077072"/>
              <a:gd name="connsiteX5" fmla="*/ 6336704 w 6336704"/>
              <a:gd name="connsiteY5" fmla="*/ 4077072 h 4077072"/>
              <a:gd name="connsiteX6" fmla="*/ 0 w 6336704"/>
              <a:gd name="connsiteY6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2349179 w 6336704"/>
              <a:gd name="connsiteY2" fmla="*/ 692822 h 4077072"/>
              <a:gd name="connsiteX3" fmla="*/ 4688333 w 6336704"/>
              <a:gd name="connsiteY3" fmla="*/ 1581849 h 4077072"/>
              <a:gd name="connsiteX4" fmla="*/ 5875420 w 6336704"/>
              <a:gd name="connsiteY4" fmla="*/ 2513035 h 4077072"/>
              <a:gd name="connsiteX5" fmla="*/ 6336704 w 6336704"/>
              <a:gd name="connsiteY5" fmla="*/ 4077072 h 4077072"/>
              <a:gd name="connsiteX6" fmla="*/ 0 w 6336704"/>
              <a:gd name="connsiteY6" fmla="*/ 4077072 h 40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6704" h="4077072">
                <a:moveTo>
                  <a:pt x="0" y="4077072"/>
                </a:moveTo>
                <a:lnTo>
                  <a:pt x="1019268" y="0"/>
                </a:lnTo>
                <a:lnTo>
                  <a:pt x="2349179" y="692822"/>
                </a:lnTo>
                <a:lnTo>
                  <a:pt x="4688333" y="1581849"/>
                </a:lnTo>
                <a:lnTo>
                  <a:pt x="5875420" y="2513035"/>
                </a:lnTo>
                <a:lnTo>
                  <a:pt x="6336704" y="4077072"/>
                </a:lnTo>
                <a:lnTo>
                  <a:pt x="0" y="4077072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411760" y="3645024"/>
            <a:ext cx="2437496" cy="274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052736"/>
            <a:ext cx="960262" cy="92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635896" y="2060848"/>
            <a:ext cx="1065931" cy="85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2605644"/>
            <a:ext cx="2090759" cy="248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Выноска-облако 20"/>
          <p:cNvSpPr/>
          <p:nvPr/>
        </p:nvSpPr>
        <p:spPr>
          <a:xfrm>
            <a:off x="251520" y="260648"/>
            <a:ext cx="3059832" cy="22322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827584" y="836712"/>
            <a:ext cx="1440160" cy="1181837"/>
            <a:chOff x="827584" y="836712"/>
            <a:chExt cx="1440160" cy="1181837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27584" y="836712"/>
              <a:ext cx="1440160" cy="118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75656" y="908720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28056" y="1061120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59632" y="980728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03648" y="1124744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12032" y="1133128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15616" y="1124744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71600" y="980728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1187624" y="836712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 </a:t>
              </a:r>
              <a:endParaRPr lang="ru-RU" sz="3600" dirty="0"/>
            </a:p>
          </p:txBody>
        </p:sp>
      </p:grpSp>
      <p:sp>
        <p:nvSpPr>
          <p:cNvPr id="23" name="Овал 22">
            <a:hlinkClick r:id="" action="ppaction://hlinkshowjump?jump=nextslide" highlightClick="1"/>
          </p:cNvPr>
          <p:cNvSpPr/>
          <p:nvPr/>
        </p:nvSpPr>
        <p:spPr>
          <a:xfrm>
            <a:off x="7956376" y="5805264"/>
            <a:ext cx="864096" cy="864096"/>
          </a:xfrm>
          <a:prstGeom prst="ellipse">
            <a:avLst/>
          </a:prstGeom>
          <a:solidFill>
            <a:srgbClr val="00B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4 сла1_Телефон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7668344" y="5661248"/>
            <a:ext cx="304800" cy="304800"/>
          </a:xfrm>
          <a:prstGeom prst="rect">
            <a:avLst/>
          </a:prstGeom>
        </p:spPr>
      </p:pic>
      <p:pic>
        <p:nvPicPr>
          <p:cNvPr id="35" name="4 сла2_Телефон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7668344" y="6553200"/>
            <a:ext cx="304800" cy="304800"/>
          </a:xfrm>
          <a:prstGeom prst="rect">
            <a:avLst/>
          </a:prstGeom>
        </p:spPr>
      </p:pic>
      <p:pic>
        <p:nvPicPr>
          <p:cNvPr id="36" name="4 сла3_Телефон(1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709228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8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9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1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70000"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70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528" y="2492896"/>
            <a:ext cx="3314896" cy="394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-облако 6"/>
          <p:cNvSpPr/>
          <p:nvPr/>
        </p:nvSpPr>
        <p:spPr>
          <a:xfrm>
            <a:off x="323528" y="404664"/>
            <a:ext cx="3240360" cy="18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620688"/>
            <a:ext cx="1260835" cy="12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Вертикальный свиток 10"/>
          <p:cNvSpPr/>
          <p:nvPr/>
        </p:nvSpPr>
        <p:spPr>
          <a:xfrm>
            <a:off x="3347864" y="2276872"/>
            <a:ext cx="2736304" cy="352839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мал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260648"/>
            <a:ext cx="1242810" cy="9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780928"/>
            <a:ext cx="957158" cy="7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молок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276872"/>
            <a:ext cx="698488" cy="158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789040"/>
            <a:ext cx="507779" cy="115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тыкв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508104" y="332656"/>
            <a:ext cx="1569222" cy="147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мук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1844824"/>
            <a:ext cx="1482267" cy="141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3501008"/>
            <a:ext cx="880919" cy="8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гречк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8344" y="3717032"/>
            <a:ext cx="1098669" cy="90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яйцо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2160" y="4509120"/>
            <a:ext cx="1585974" cy="9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3968" y="4869160"/>
            <a:ext cx="1178484" cy="71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вал 18"/>
          <p:cNvSpPr/>
          <p:nvPr/>
        </p:nvSpPr>
        <p:spPr>
          <a:xfrm>
            <a:off x="0" y="6381328"/>
            <a:ext cx="4211960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" action="ppaction://hlinkshowjump?jump=nextslide" highlightClick="1"/>
          </p:cNvPr>
          <p:cNvSpPr/>
          <p:nvPr/>
        </p:nvSpPr>
        <p:spPr>
          <a:xfrm>
            <a:off x="7956376" y="5805264"/>
            <a:ext cx="864096" cy="864096"/>
          </a:xfrm>
          <a:prstGeom prst="ellipse">
            <a:avLst/>
          </a:prstGeom>
          <a:solidFill>
            <a:srgbClr val="00B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3 слайд_Телефон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1115616" y="6553200"/>
            <a:ext cx="304800" cy="304800"/>
          </a:xfrm>
          <a:prstGeom prst="rect">
            <a:avLst/>
          </a:prstGeom>
        </p:spPr>
      </p:pic>
      <p:pic>
        <p:nvPicPr>
          <p:cNvPr id="27" name="правильный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7884368" y="692696"/>
            <a:ext cx="304800" cy="304800"/>
          </a:xfrm>
          <a:prstGeom prst="rect">
            <a:avLst/>
          </a:prstGeom>
        </p:spPr>
      </p:pic>
      <p:pic>
        <p:nvPicPr>
          <p:cNvPr id="28" name="правильный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 cstate="print"/>
          <a:stretch>
            <a:fillRect/>
          </a:stretch>
        </p:blipFill>
        <p:spPr>
          <a:xfrm>
            <a:off x="8244408" y="2636912"/>
            <a:ext cx="304800" cy="304800"/>
          </a:xfrm>
          <a:prstGeom prst="rect">
            <a:avLst/>
          </a:prstGeom>
        </p:spPr>
      </p:pic>
      <p:pic>
        <p:nvPicPr>
          <p:cNvPr id="29" name="правильный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9" cstate="print"/>
          <a:stretch>
            <a:fillRect/>
          </a:stretch>
        </p:blipFill>
        <p:spPr>
          <a:xfrm>
            <a:off x="6372200" y="3068960"/>
            <a:ext cx="304800" cy="304800"/>
          </a:xfrm>
          <a:prstGeom prst="rect">
            <a:avLst/>
          </a:prstGeom>
        </p:spPr>
      </p:pic>
      <p:pic>
        <p:nvPicPr>
          <p:cNvPr id="30" name="правильный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0" cstate="print"/>
          <a:stretch>
            <a:fillRect/>
          </a:stretch>
        </p:blipFill>
        <p:spPr>
          <a:xfrm>
            <a:off x="6732240" y="4797152"/>
            <a:ext cx="304800" cy="304800"/>
          </a:xfrm>
          <a:prstGeom prst="rect">
            <a:avLst/>
          </a:prstGeom>
        </p:spPr>
      </p:pic>
      <p:pic>
        <p:nvPicPr>
          <p:cNvPr id="31" name="неправильный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1" cstate="print"/>
          <a:stretch>
            <a:fillRect/>
          </a:stretch>
        </p:blipFill>
        <p:spPr>
          <a:xfrm>
            <a:off x="6156176" y="1268760"/>
            <a:ext cx="304800" cy="304800"/>
          </a:xfrm>
          <a:prstGeom prst="rect">
            <a:avLst/>
          </a:prstGeom>
        </p:spPr>
      </p:pic>
      <p:pic>
        <p:nvPicPr>
          <p:cNvPr id="32" name="неправильный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1" cstate="print"/>
          <a:stretch>
            <a:fillRect/>
          </a:stretch>
        </p:blipFill>
        <p:spPr>
          <a:xfrm>
            <a:off x="8172400" y="41490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8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8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8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7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47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audio>
              <p:cMediaNode vol="91000" showWhenStopped="0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7000"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7000"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6000" showWhenStopped="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7000"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7000"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7000"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epositphotos_35780787-stock-illustration-supermark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937867"/>
            <a:ext cx="2541721" cy="292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Sound_04565.wav">
            <a:hlinkClick r:id="" action="ppaction://media"/>
          </p:cNvPr>
          <p:cNvPicPr>
            <a:picLocks noRot="1" noChangeAspect="1"/>
          </p:cNvPicPr>
          <p:nvPr>
            <a:wavAudioFile r:embed="rId1" name="Sound_04565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2" name="Овал 41">
            <a:hlinkClick r:id="" action="ppaction://hlinkshowjump?jump=nextslide" highlightClick="1"/>
          </p:cNvPr>
          <p:cNvSpPr/>
          <p:nvPr/>
        </p:nvSpPr>
        <p:spPr>
          <a:xfrm>
            <a:off x="7956376" y="5805264"/>
            <a:ext cx="864096" cy="864096"/>
          </a:xfrm>
          <a:prstGeom prst="ellipse">
            <a:avLst/>
          </a:prstGeom>
          <a:solidFill>
            <a:srgbClr val="00B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1547664" y="5733256"/>
            <a:ext cx="792088" cy="605773"/>
            <a:chOff x="827584" y="836712"/>
            <a:chExt cx="1440160" cy="1181837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7584" y="836712"/>
              <a:ext cx="1440160" cy="118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5656" y="908720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28056" y="1061120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59632" y="980728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3648" y="1124744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12032" y="1133128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5616" y="1124744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71600" y="980728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TextBox 61"/>
            <p:cNvSpPr txBox="1"/>
            <p:nvPr/>
          </p:nvSpPr>
          <p:spPr>
            <a:xfrm>
              <a:off x="1089431" y="836712"/>
              <a:ext cx="936104" cy="900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10 </a:t>
              </a:r>
              <a:endParaRPr lang="ru-RU" sz="2400" dirty="0"/>
            </a:p>
          </p:txBody>
        </p:sp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157192"/>
            <a:ext cx="91652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Выноска-облако 66"/>
          <p:cNvSpPr/>
          <p:nvPr/>
        </p:nvSpPr>
        <p:spPr>
          <a:xfrm flipH="1">
            <a:off x="251520" y="1196752"/>
            <a:ext cx="3744416" cy="244827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rId10" action="ppaction://hlinksldjump" highlightClick="1"/>
          </p:cNvPr>
          <p:cNvSpPr/>
          <p:nvPr/>
        </p:nvSpPr>
        <p:spPr>
          <a:xfrm>
            <a:off x="1043608" y="1628800"/>
            <a:ext cx="2232248" cy="1512168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1691680" y="2924944"/>
            <a:ext cx="1431689" cy="504056"/>
            <a:chOff x="-828600" y="4149080"/>
            <a:chExt cx="1205633" cy="576064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-828600" y="4149080"/>
              <a:ext cx="1152128" cy="5760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707323" y="4149080"/>
              <a:ext cx="1084356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8 Руб.</a:t>
              </a:r>
              <a:endPara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70" name="Выноска-облако 69"/>
          <p:cNvSpPr/>
          <p:nvPr/>
        </p:nvSpPr>
        <p:spPr>
          <a:xfrm>
            <a:off x="4355976" y="1124744"/>
            <a:ext cx="3744416" cy="244827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настраиваемая 70">
            <a:hlinkClick r:id="rId12" action="ppaction://hlinksldjump" highlightClick="1"/>
          </p:cNvPr>
          <p:cNvSpPr/>
          <p:nvPr/>
        </p:nvSpPr>
        <p:spPr>
          <a:xfrm>
            <a:off x="5220072" y="1412776"/>
            <a:ext cx="1872208" cy="1656184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580112" y="2780928"/>
            <a:ext cx="1224136" cy="50405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Руб.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" name="6 слайд_Телефон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75243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8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7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/>
          <p:cNvSpPr/>
          <p:nvPr/>
        </p:nvSpPr>
        <p:spPr>
          <a:xfrm rot="656170" flipH="1">
            <a:off x="-352799" y="3701491"/>
            <a:ext cx="10898498" cy="4540989"/>
          </a:xfrm>
          <a:custGeom>
            <a:avLst/>
            <a:gdLst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5317436 w 6336704"/>
              <a:gd name="connsiteY2" fmla="*/ 0 h 4077072"/>
              <a:gd name="connsiteX3" fmla="*/ 6336704 w 6336704"/>
              <a:gd name="connsiteY3" fmla="*/ 4077072 h 4077072"/>
              <a:gd name="connsiteX4" fmla="*/ 0 w 6336704"/>
              <a:gd name="connsiteY4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4435693 w 6336704"/>
              <a:gd name="connsiteY2" fmla="*/ 1047061 h 4077072"/>
              <a:gd name="connsiteX3" fmla="*/ 6336704 w 6336704"/>
              <a:gd name="connsiteY3" fmla="*/ 4077072 h 4077072"/>
              <a:gd name="connsiteX4" fmla="*/ 0 w 6336704"/>
              <a:gd name="connsiteY4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4435693 w 6336704"/>
              <a:gd name="connsiteY2" fmla="*/ 1047061 h 4077072"/>
              <a:gd name="connsiteX3" fmla="*/ 5875420 w 6336704"/>
              <a:gd name="connsiteY3" fmla="*/ 2513035 h 4077072"/>
              <a:gd name="connsiteX4" fmla="*/ 6336704 w 6336704"/>
              <a:gd name="connsiteY4" fmla="*/ 4077072 h 4077072"/>
              <a:gd name="connsiteX5" fmla="*/ 0 w 6336704"/>
              <a:gd name="connsiteY5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4684133 w 6336704"/>
              <a:gd name="connsiteY2" fmla="*/ 1323252 h 4077072"/>
              <a:gd name="connsiteX3" fmla="*/ 5875420 w 6336704"/>
              <a:gd name="connsiteY3" fmla="*/ 2513035 h 4077072"/>
              <a:gd name="connsiteX4" fmla="*/ 6336704 w 6336704"/>
              <a:gd name="connsiteY4" fmla="*/ 4077072 h 4077072"/>
              <a:gd name="connsiteX5" fmla="*/ 0 w 6336704"/>
              <a:gd name="connsiteY5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2312736 w 6336704"/>
              <a:gd name="connsiteY2" fmla="*/ 814907 h 4077072"/>
              <a:gd name="connsiteX3" fmla="*/ 4684133 w 6336704"/>
              <a:gd name="connsiteY3" fmla="*/ 1323252 h 4077072"/>
              <a:gd name="connsiteX4" fmla="*/ 5875420 w 6336704"/>
              <a:gd name="connsiteY4" fmla="*/ 2513035 h 4077072"/>
              <a:gd name="connsiteX5" fmla="*/ 6336704 w 6336704"/>
              <a:gd name="connsiteY5" fmla="*/ 4077072 h 4077072"/>
              <a:gd name="connsiteX6" fmla="*/ 0 w 6336704"/>
              <a:gd name="connsiteY6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2349179 w 6336704"/>
              <a:gd name="connsiteY2" fmla="*/ 692822 h 4077072"/>
              <a:gd name="connsiteX3" fmla="*/ 4684133 w 6336704"/>
              <a:gd name="connsiteY3" fmla="*/ 1323252 h 4077072"/>
              <a:gd name="connsiteX4" fmla="*/ 5875420 w 6336704"/>
              <a:gd name="connsiteY4" fmla="*/ 2513035 h 4077072"/>
              <a:gd name="connsiteX5" fmla="*/ 6336704 w 6336704"/>
              <a:gd name="connsiteY5" fmla="*/ 4077072 h 4077072"/>
              <a:gd name="connsiteX6" fmla="*/ 0 w 6336704"/>
              <a:gd name="connsiteY6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2349179 w 6336704"/>
              <a:gd name="connsiteY2" fmla="*/ 692822 h 4077072"/>
              <a:gd name="connsiteX3" fmla="*/ 4688333 w 6336704"/>
              <a:gd name="connsiteY3" fmla="*/ 1581849 h 4077072"/>
              <a:gd name="connsiteX4" fmla="*/ 5875420 w 6336704"/>
              <a:gd name="connsiteY4" fmla="*/ 2513035 h 4077072"/>
              <a:gd name="connsiteX5" fmla="*/ 6336704 w 6336704"/>
              <a:gd name="connsiteY5" fmla="*/ 4077072 h 4077072"/>
              <a:gd name="connsiteX6" fmla="*/ 0 w 6336704"/>
              <a:gd name="connsiteY6" fmla="*/ 4077072 h 40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6704" h="4077072">
                <a:moveTo>
                  <a:pt x="0" y="4077072"/>
                </a:moveTo>
                <a:lnTo>
                  <a:pt x="1019268" y="0"/>
                </a:lnTo>
                <a:lnTo>
                  <a:pt x="2349179" y="692822"/>
                </a:lnTo>
                <a:lnTo>
                  <a:pt x="4688333" y="1581849"/>
                </a:lnTo>
                <a:lnTo>
                  <a:pt x="5875420" y="2513035"/>
                </a:lnTo>
                <a:lnTo>
                  <a:pt x="6336704" y="4077072"/>
                </a:lnTo>
                <a:lnTo>
                  <a:pt x="0" y="4077072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437112"/>
            <a:ext cx="91652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140968"/>
            <a:ext cx="2090759" cy="248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Выноска-облако 28"/>
          <p:cNvSpPr/>
          <p:nvPr/>
        </p:nvSpPr>
        <p:spPr>
          <a:xfrm>
            <a:off x="4283968" y="980728"/>
            <a:ext cx="3672408" cy="18722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 29"/>
          <p:cNvSpPr/>
          <p:nvPr/>
        </p:nvSpPr>
        <p:spPr>
          <a:xfrm>
            <a:off x="5868144" y="1772816"/>
            <a:ext cx="864096" cy="5040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700808"/>
            <a:ext cx="504056" cy="44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6660232" y="16288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Выноска-облако 32"/>
          <p:cNvSpPr/>
          <p:nvPr/>
        </p:nvSpPr>
        <p:spPr>
          <a:xfrm flipH="1">
            <a:off x="827584" y="2276872"/>
            <a:ext cx="3024336" cy="18722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619672" y="2492896"/>
            <a:ext cx="1512168" cy="1368152"/>
            <a:chOff x="827584" y="778815"/>
            <a:chExt cx="1440160" cy="1239734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836712"/>
              <a:ext cx="1440160" cy="118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75656" y="908720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8056" y="1061120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59632" y="980728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03648" y="1124744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2032" y="1133128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5616" y="1124744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71600" y="980728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1285817" y="778815"/>
              <a:ext cx="936104" cy="641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 </a:t>
              </a:r>
              <a:endParaRPr lang="ru-RU" sz="4000" dirty="0"/>
            </a:p>
          </p:txBody>
        </p:sp>
      </p:grpSp>
      <p:sp>
        <p:nvSpPr>
          <p:cNvPr id="34" name="Управляющая кнопка: настраиваемая 33">
            <a:hlinkClick r:id="rId8" action="ppaction://hlinksldjump" highlightClick="1"/>
          </p:cNvPr>
          <p:cNvSpPr/>
          <p:nvPr/>
        </p:nvSpPr>
        <p:spPr>
          <a:xfrm>
            <a:off x="4572000" y="1412776"/>
            <a:ext cx="1440160" cy="1152128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hlinkClick r:id="rId10" action="ppaction://hlinksldjump" highlightClick="1"/>
          </p:cNvPr>
          <p:cNvSpPr/>
          <p:nvPr/>
        </p:nvSpPr>
        <p:spPr>
          <a:xfrm>
            <a:off x="7956376" y="5805264"/>
            <a:ext cx="864096" cy="864096"/>
          </a:xfrm>
          <a:prstGeom prst="ellipse">
            <a:avLst/>
          </a:prstGeom>
          <a:solidFill>
            <a:srgbClr val="00B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7 слайд_Телефон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75243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/>
          <p:cNvSpPr/>
          <p:nvPr/>
        </p:nvSpPr>
        <p:spPr>
          <a:xfrm rot="656170" flipH="1">
            <a:off x="-352799" y="3701491"/>
            <a:ext cx="10898498" cy="4540989"/>
          </a:xfrm>
          <a:custGeom>
            <a:avLst/>
            <a:gdLst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5317436 w 6336704"/>
              <a:gd name="connsiteY2" fmla="*/ 0 h 4077072"/>
              <a:gd name="connsiteX3" fmla="*/ 6336704 w 6336704"/>
              <a:gd name="connsiteY3" fmla="*/ 4077072 h 4077072"/>
              <a:gd name="connsiteX4" fmla="*/ 0 w 6336704"/>
              <a:gd name="connsiteY4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4435693 w 6336704"/>
              <a:gd name="connsiteY2" fmla="*/ 1047061 h 4077072"/>
              <a:gd name="connsiteX3" fmla="*/ 6336704 w 6336704"/>
              <a:gd name="connsiteY3" fmla="*/ 4077072 h 4077072"/>
              <a:gd name="connsiteX4" fmla="*/ 0 w 6336704"/>
              <a:gd name="connsiteY4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4435693 w 6336704"/>
              <a:gd name="connsiteY2" fmla="*/ 1047061 h 4077072"/>
              <a:gd name="connsiteX3" fmla="*/ 5875420 w 6336704"/>
              <a:gd name="connsiteY3" fmla="*/ 2513035 h 4077072"/>
              <a:gd name="connsiteX4" fmla="*/ 6336704 w 6336704"/>
              <a:gd name="connsiteY4" fmla="*/ 4077072 h 4077072"/>
              <a:gd name="connsiteX5" fmla="*/ 0 w 6336704"/>
              <a:gd name="connsiteY5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4684133 w 6336704"/>
              <a:gd name="connsiteY2" fmla="*/ 1323252 h 4077072"/>
              <a:gd name="connsiteX3" fmla="*/ 5875420 w 6336704"/>
              <a:gd name="connsiteY3" fmla="*/ 2513035 h 4077072"/>
              <a:gd name="connsiteX4" fmla="*/ 6336704 w 6336704"/>
              <a:gd name="connsiteY4" fmla="*/ 4077072 h 4077072"/>
              <a:gd name="connsiteX5" fmla="*/ 0 w 6336704"/>
              <a:gd name="connsiteY5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2312736 w 6336704"/>
              <a:gd name="connsiteY2" fmla="*/ 814907 h 4077072"/>
              <a:gd name="connsiteX3" fmla="*/ 4684133 w 6336704"/>
              <a:gd name="connsiteY3" fmla="*/ 1323252 h 4077072"/>
              <a:gd name="connsiteX4" fmla="*/ 5875420 w 6336704"/>
              <a:gd name="connsiteY4" fmla="*/ 2513035 h 4077072"/>
              <a:gd name="connsiteX5" fmla="*/ 6336704 w 6336704"/>
              <a:gd name="connsiteY5" fmla="*/ 4077072 h 4077072"/>
              <a:gd name="connsiteX6" fmla="*/ 0 w 6336704"/>
              <a:gd name="connsiteY6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2349179 w 6336704"/>
              <a:gd name="connsiteY2" fmla="*/ 692822 h 4077072"/>
              <a:gd name="connsiteX3" fmla="*/ 4684133 w 6336704"/>
              <a:gd name="connsiteY3" fmla="*/ 1323252 h 4077072"/>
              <a:gd name="connsiteX4" fmla="*/ 5875420 w 6336704"/>
              <a:gd name="connsiteY4" fmla="*/ 2513035 h 4077072"/>
              <a:gd name="connsiteX5" fmla="*/ 6336704 w 6336704"/>
              <a:gd name="connsiteY5" fmla="*/ 4077072 h 4077072"/>
              <a:gd name="connsiteX6" fmla="*/ 0 w 6336704"/>
              <a:gd name="connsiteY6" fmla="*/ 4077072 h 4077072"/>
              <a:gd name="connsiteX0" fmla="*/ 0 w 6336704"/>
              <a:gd name="connsiteY0" fmla="*/ 4077072 h 4077072"/>
              <a:gd name="connsiteX1" fmla="*/ 1019268 w 6336704"/>
              <a:gd name="connsiteY1" fmla="*/ 0 h 4077072"/>
              <a:gd name="connsiteX2" fmla="*/ 2349179 w 6336704"/>
              <a:gd name="connsiteY2" fmla="*/ 692822 h 4077072"/>
              <a:gd name="connsiteX3" fmla="*/ 4688333 w 6336704"/>
              <a:gd name="connsiteY3" fmla="*/ 1581849 h 4077072"/>
              <a:gd name="connsiteX4" fmla="*/ 5875420 w 6336704"/>
              <a:gd name="connsiteY4" fmla="*/ 2513035 h 4077072"/>
              <a:gd name="connsiteX5" fmla="*/ 6336704 w 6336704"/>
              <a:gd name="connsiteY5" fmla="*/ 4077072 h 4077072"/>
              <a:gd name="connsiteX6" fmla="*/ 0 w 6336704"/>
              <a:gd name="connsiteY6" fmla="*/ 4077072 h 40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6704" h="4077072">
                <a:moveTo>
                  <a:pt x="0" y="4077072"/>
                </a:moveTo>
                <a:lnTo>
                  <a:pt x="1019268" y="0"/>
                </a:lnTo>
                <a:lnTo>
                  <a:pt x="2349179" y="692822"/>
                </a:lnTo>
                <a:lnTo>
                  <a:pt x="4688333" y="1581849"/>
                </a:lnTo>
                <a:lnTo>
                  <a:pt x="5875420" y="2513035"/>
                </a:lnTo>
                <a:lnTo>
                  <a:pt x="6336704" y="4077072"/>
                </a:lnTo>
                <a:lnTo>
                  <a:pt x="0" y="4077072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437112"/>
            <a:ext cx="91652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24944"/>
            <a:ext cx="2090759" cy="248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Выноска-облако 28"/>
          <p:cNvSpPr/>
          <p:nvPr/>
        </p:nvSpPr>
        <p:spPr>
          <a:xfrm>
            <a:off x="4788024" y="1124744"/>
            <a:ext cx="3168352" cy="172819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1"/>
          <p:cNvGrpSpPr/>
          <p:nvPr/>
        </p:nvGrpSpPr>
        <p:grpSpPr>
          <a:xfrm>
            <a:off x="5076056" y="1484784"/>
            <a:ext cx="871969" cy="890142"/>
            <a:chOff x="6228184" y="1340768"/>
            <a:chExt cx="2384137" cy="247431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7778" y="1916832"/>
              <a:ext cx="634918" cy="1438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23401" y="2564904"/>
              <a:ext cx="576290" cy="435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32240" y="2561876"/>
              <a:ext cx="959248" cy="91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36296" y="2492896"/>
              <a:ext cx="1250267" cy="76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28184" y="1340768"/>
              <a:ext cx="2384137" cy="247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Равно 29"/>
          <p:cNvSpPr/>
          <p:nvPr/>
        </p:nvSpPr>
        <p:spPr>
          <a:xfrm>
            <a:off x="5868144" y="1772816"/>
            <a:ext cx="864096" cy="5040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1700808"/>
            <a:ext cx="504056" cy="44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6660232" y="16288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Выноска-облако 32"/>
          <p:cNvSpPr/>
          <p:nvPr/>
        </p:nvSpPr>
        <p:spPr>
          <a:xfrm flipH="1">
            <a:off x="827584" y="2276872"/>
            <a:ext cx="3024336" cy="18722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8"/>
          <p:cNvGrpSpPr/>
          <p:nvPr/>
        </p:nvGrpSpPr>
        <p:grpSpPr>
          <a:xfrm>
            <a:off x="1619672" y="2492896"/>
            <a:ext cx="1512168" cy="1368152"/>
            <a:chOff x="827584" y="778815"/>
            <a:chExt cx="1440160" cy="1239734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27584" y="836712"/>
              <a:ext cx="1440160" cy="118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75656" y="908720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28056" y="1061120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259632" y="980728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03648" y="1124744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12032" y="1133128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15616" y="1124744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71600" y="980728"/>
              <a:ext cx="355545" cy="35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1239058" y="778815"/>
              <a:ext cx="936104" cy="641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 </a:t>
              </a:r>
              <a:endParaRPr lang="ru-RU" sz="4000" dirty="0"/>
            </a:p>
          </p:txBody>
        </p:sp>
      </p:grpSp>
      <p:sp>
        <p:nvSpPr>
          <p:cNvPr id="34" name="Овал 33">
            <a:hlinkClick r:id="rId13" action="ppaction://hlinksldjump" highlightClick="1"/>
          </p:cNvPr>
          <p:cNvSpPr/>
          <p:nvPr/>
        </p:nvSpPr>
        <p:spPr>
          <a:xfrm>
            <a:off x="7956376" y="5805264"/>
            <a:ext cx="864096" cy="864096"/>
          </a:xfrm>
          <a:prstGeom prst="ellipse">
            <a:avLst/>
          </a:prstGeom>
          <a:solidFill>
            <a:srgbClr val="00B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8 слайд _Телефон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74523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maxresdefault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contrast="20000"/>
          </a:blip>
          <a:srcRect l="9778" r="8008" b="11781"/>
          <a:stretch>
            <a:fillRect/>
          </a:stretch>
        </p:blipFill>
        <p:spPr>
          <a:xfrm>
            <a:off x="0" y="0"/>
            <a:ext cx="9140760" cy="68580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259632" y="4509120"/>
            <a:ext cx="1315667" cy="15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437112"/>
            <a:ext cx="1296144" cy="155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Выноска-облако 14"/>
          <p:cNvSpPr/>
          <p:nvPr/>
        </p:nvSpPr>
        <p:spPr>
          <a:xfrm>
            <a:off x="1907704" y="2420888"/>
            <a:ext cx="2304256" cy="15121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 flipH="1">
            <a:off x="0" y="2420888"/>
            <a:ext cx="2304256" cy="15121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 flipH="1">
            <a:off x="4283968" y="2708920"/>
            <a:ext cx="2304256" cy="15121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6156176" y="2852936"/>
            <a:ext cx="2304256" cy="15121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-облако 20"/>
          <p:cNvSpPr/>
          <p:nvPr/>
        </p:nvSpPr>
        <p:spPr>
          <a:xfrm>
            <a:off x="3059832" y="4077072"/>
            <a:ext cx="2016224" cy="11521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сан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90309">
            <a:off x="3579636" y="4288534"/>
            <a:ext cx="1010143" cy="72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цвет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2636912"/>
            <a:ext cx="828332" cy="95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куклв" descr="кукла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99792" y="2656198"/>
            <a:ext cx="817630" cy="1036615"/>
          </a:xfrm>
          <a:prstGeom prst="rect">
            <a:avLst/>
          </a:prstGeom>
        </p:spPr>
      </p:pic>
      <p:pic>
        <p:nvPicPr>
          <p:cNvPr id="5125" name="отвер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3068960"/>
            <a:ext cx="1240894" cy="7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микрос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3212976"/>
            <a:ext cx="807564" cy="77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Овал 26">
            <a:hlinkClick r:id="rId13" action="ppaction://hlinksldjump" highlightClick="1"/>
          </p:cNvPr>
          <p:cNvSpPr/>
          <p:nvPr/>
        </p:nvSpPr>
        <p:spPr>
          <a:xfrm>
            <a:off x="7956376" y="5805264"/>
            <a:ext cx="864096" cy="864096"/>
          </a:xfrm>
          <a:prstGeom prst="ellipse">
            <a:avLst/>
          </a:prstGeom>
          <a:solidFill>
            <a:srgbClr val="00B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0" y="5445224"/>
            <a:ext cx="705273" cy="9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8,9 слайд 1_Телефон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7524328" y="6165304"/>
            <a:ext cx="304800" cy="304800"/>
          </a:xfrm>
          <a:prstGeom prst="rect">
            <a:avLst/>
          </a:prstGeom>
        </p:spPr>
      </p:pic>
      <p:pic>
        <p:nvPicPr>
          <p:cNvPr id="23" name="10 слайд 2_Телефон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 cstate="print"/>
          <a:stretch>
            <a:fillRect/>
          </a:stretch>
        </p:blipFill>
        <p:spPr>
          <a:xfrm>
            <a:off x="3779912" y="4509120"/>
            <a:ext cx="304800" cy="304800"/>
          </a:xfrm>
          <a:prstGeom prst="rect">
            <a:avLst/>
          </a:prstGeom>
        </p:spPr>
      </p:pic>
      <p:pic>
        <p:nvPicPr>
          <p:cNvPr id="25" name="неправильный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1187624" y="2852936"/>
            <a:ext cx="304800" cy="304800"/>
          </a:xfrm>
          <a:prstGeom prst="rect">
            <a:avLst/>
          </a:prstGeom>
        </p:spPr>
      </p:pic>
      <p:pic>
        <p:nvPicPr>
          <p:cNvPr id="26" name="неправильный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2915816" y="2996952"/>
            <a:ext cx="304800" cy="304800"/>
          </a:xfrm>
          <a:prstGeom prst="rect">
            <a:avLst/>
          </a:prstGeom>
        </p:spPr>
      </p:pic>
      <p:pic>
        <p:nvPicPr>
          <p:cNvPr id="28" name="неправильный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5076056" y="3140968"/>
            <a:ext cx="304800" cy="304800"/>
          </a:xfrm>
          <a:prstGeom prst="rect">
            <a:avLst/>
          </a:prstGeom>
        </p:spPr>
      </p:pic>
      <p:pic>
        <p:nvPicPr>
          <p:cNvPr id="29" name="неправильный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7236296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7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7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7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7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0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29000"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11000" showWhenStopped="0"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1000" showWhenStopped="0"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7000" showWhenStopped="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9000" showWhenStopped="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7000" showWhenStopped="0"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6089</TotalTime>
  <Words>153</Words>
  <Application>Microsoft Office PowerPoint</Application>
  <PresentationFormat>Экран (4:3)</PresentationFormat>
  <Paragraphs>57</Paragraphs>
  <Slides>18</Slides>
  <Notes>0</Notes>
  <HiddenSlides>0</HiddenSlides>
  <MMClips>41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Цель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Тимонина</dc:creator>
  <cp:lastModifiedBy>RePack by Diakov</cp:lastModifiedBy>
  <cp:revision>124</cp:revision>
  <dcterms:created xsi:type="dcterms:W3CDTF">2021-11-05T07:28:44Z</dcterms:created>
  <dcterms:modified xsi:type="dcterms:W3CDTF">2026-07-13T15:15:14Z</dcterms:modified>
</cp:coreProperties>
</file>