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5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3B252-B0C9-4B9C-9981-55347A2E7499}" type="datetimeFigureOut">
              <a:rPr lang="ru-RU" smtClean="0"/>
              <a:t>29.06.2026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31ED1-586F-4E91-BAC5-79E42A30A5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3807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3B252-B0C9-4B9C-9981-55347A2E7499}" type="datetimeFigureOut">
              <a:rPr lang="ru-RU" smtClean="0"/>
              <a:t>29.06.2026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31ED1-586F-4E91-BAC5-79E42A30A5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152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3B252-B0C9-4B9C-9981-55347A2E7499}" type="datetimeFigureOut">
              <a:rPr lang="ru-RU" smtClean="0"/>
              <a:t>29.06.2026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31ED1-586F-4E91-BAC5-79E42A30A5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0997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3B252-B0C9-4B9C-9981-55347A2E7499}" type="datetimeFigureOut">
              <a:rPr lang="ru-RU" smtClean="0"/>
              <a:t>29.06.2026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31ED1-586F-4E91-BAC5-79E42A30A5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15081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3B252-B0C9-4B9C-9981-55347A2E7499}" type="datetimeFigureOut">
              <a:rPr lang="ru-RU" smtClean="0"/>
              <a:t>29.06.2026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31ED1-586F-4E91-BAC5-79E42A30A5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373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3B252-B0C9-4B9C-9981-55347A2E7499}" type="datetimeFigureOut">
              <a:rPr lang="ru-RU" smtClean="0"/>
              <a:t>29.06.2026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31ED1-586F-4E91-BAC5-79E42A30A5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45468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3B252-B0C9-4B9C-9981-55347A2E7499}" type="datetimeFigureOut">
              <a:rPr lang="ru-RU" smtClean="0"/>
              <a:t>29.06.2026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31ED1-586F-4E91-BAC5-79E42A30A5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2674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3B252-B0C9-4B9C-9981-55347A2E7499}" type="datetimeFigureOut">
              <a:rPr lang="ru-RU" smtClean="0"/>
              <a:t>29.06.2026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31ED1-586F-4E91-BAC5-79E42A30A5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8967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3B252-B0C9-4B9C-9981-55347A2E7499}" type="datetimeFigureOut">
              <a:rPr lang="ru-RU" smtClean="0"/>
              <a:t>29.06.2026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31ED1-586F-4E91-BAC5-79E42A30A5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56527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3B252-B0C9-4B9C-9981-55347A2E7499}" type="datetimeFigureOut">
              <a:rPr lang="ru-RU" smtClean="0"/>
              <a:t>29.06.2026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31ED1-586F-4E91-BAC5-79E42A30A5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7383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3B252-B0C9-4B9C-9981-55347A2E7499}" type="datetimeFigureOut">
              <a:rPr lang="ru-RU" smtClean="0"/>
              <a:t>29.06.2026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31ED1-586F-4E91-BAC5-79E42A30A5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61667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33B252-B0C9-4B9C-9981-55347A2E7499}" type="datetimeFigureOut">
              <a:rPr lang="ru-RU" smtClean="0"/>
              <a:t>29.06.2026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831ED1-586F-4E91-BAC5-79E42A30A5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1579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microsoft.com/office/2007/relationships/media" Target="../media/media2.wav"/><Relationship Id="rId1" Type="http://schemas.openxmlformats.org/officeDocument/2006/relationships/audio" Target="NULL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8.jpe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2.pn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2.pn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7.jpeg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6" Type="http://schemas.openxmlformats.org/officeDocument/2006/relationships/image" Target="../media/image2.png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image" Target="../media/image20.pn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7.png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1.jpeg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Relationship Id="rId9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6" Type="http://schemas.openxmlformats.org/officeDocument/2006/relationships/image" Target="../media/image35.jpeg"/><Relationship Id="rId5" Type="http://schemas.openxmlformats.org/officeDocument/2006/relationships/image" Target="../media/image34.png"/><Relationship Id="rId4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6" Type="http://schemas.openxmlformats.org/officeDocument/2006/relationships/image" Target="../media/image38.pn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6" Type="http://schemas.openxmlformats.org/officeDocument/2006/relationships/image" Target="../media/image41.pn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4.png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6" Type="http://schemas.openxmlformats.org/officeDocument/2006/relationships/image" Target="../media/image44.jpeg"/><Relationship Id="rId5" Type="http://schemas.openxmlformats.org/officeDocument/2006/relationships/image" Target="../media/image43.png"/><Relationship Id="rId4" Type="http://schemas.openxmlformats.org/officeDocument/2006/relationships/image" Target="../media/image4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wav"/><Relationship Id="rId1" Type="http://schemas.microsoft.com/office/2007/relationships/media" Target="../media/media15.wav"/><Relationship Id="rId5" Type="http://schemas.openxmlformats.org/officeDocument/2006/relationships/image" Target="../media/image2.png"/><Relationship Id="rId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01885" y="313509"/>
            <a:ext cx="37882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Экскурсия </a:t>
            </a:r>
          </a:p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Город Калининград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3373" y="1355163"/>
            <a:ext cx="9259793" cy="5258997"/>
          </a:xfrm>
          <a:prstGeom prst="rect">
            <a:avLst/>
          </a:prstGeom>
        </p:spPr>
      </p:pic>
      <p:pic>
        <p:nvPicPr>
          <p:cNvPr id="5" name="13 янв., 14.16_ (online-audio-converter.com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6" name="Picture 2" descr="Picture backgroun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3166" y="4353079"/>
            <a:ext cx="1512888" cy="247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8064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600"/>
    </mc:Choice>
    <mc:Fallback xmlns="">
      <p:transition spd="slow" advClick="0" advTm="96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6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4848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1670" y="0"/>
            <a:ext cx="8192923" cy="6787497"/>
          </a:xfrm>
          <a:prstGeom prst="rect">
            <a:avLst/>
          </a:prstGeom>
        </p:spPr>
      </p:pic>
      <p:pic>
        <p:nvPicPr>
          <p:cNvPr id="5" name="калининград город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17.9863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974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200"/>
    </mc:Choice>
    <mc:Fallback xmlns="">
      <p:transition spd="slow" advClick="0" advTm="92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9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Алла\Pictures\День Победы\IMG_010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1710" y="645070"/>
            <a:ext cx="3392487" cy="254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 descr="C:\Users\Алла\Pictures\День Победы\IMG_781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5185" y="3380333"/>
            <a:ext cx="2182812" cy="290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7" descr="C:\Users\Алла\Pictures\День Победы\IMG_010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1710" y="3658145"/>
            <a:ext cx="3138487" cy="235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8" descr="C:\Users\Алла\Pictures\День Победы\IMG_0108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1360" y="1940470"/>
            <a:ext cx="2538412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Picture background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1472" y="572045"/>
            <a:ext cx="1512888" cy="247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самая главная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823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1800"/>
    </mc:Choice>
    <mc:Fallback xmlns="">
      <p:transition spd="slow" advClick="0" advTm="118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9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7" descr="Королевские ворот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1102" y="1069930"/>
            <a:ext cx="4176712" cy="274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 descr="C:\Users\Алла\Desktop\l71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5514" y="1069930"/>
            <a:ext cx="3744913" cy="267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4811485" y="377780"/>
            <a:ext cx="4071257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ru-RU" sz="2800" b="1" dirty="0" smtClean="0">
                <a:solidFill>
                  <a:srgbClr val="002060"/>
                </a:solidFill>
              </a:rPr>
              <a:t>Королевские ворота</a:t>
            </a:r>
            <a:endParaRPr lang="ru-RU" altLang="ru-RU" sz="2800" b="1" dirty="0">
              <a:solidFill>
                <a:srgbClr val="002060"/>
              </a:solidFill>
            </a:endParaRPr>
          </a:p>
        </p:txBody>
      </p:sp>
      <p:pic>
        <p:nvPicPr>
          <p:cNvPr id="5" name="Picture 6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1327" y="3870280"/>
            <a:ext cx="4968875" cy="286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Picture background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7539" y="4310017"/>
            <a:ext cx="135255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в калининграде много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337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7100"/>
    </mc:Choice>
    <mc:Fallback xmlns="">
      <p:transition spd="slow" advClick="0" advTm="71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10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2555966" y="318181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ru-RU" sz="2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Остров немецкого философа Иммануила Канта</a:t>
            </a:r>
            <a:endParaRPr lang="ru-RU" altLang="ru-RU" sz="2800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5" descr="Кафедральный собор, Калининград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4054" y="1456418"/>
            <a:ext cx="7272337" cy="484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0854" y="4552043"/>
            <a:ext cx="1144587" cy="186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остров нем фил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625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8320"/>
    </mc:Choice>
    <mc:Fallback xmlns="">
      <p:transition spd="slow" advClick="0" advTm="83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2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Users\Алла\Desktop\captio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9830" y="188097"/>
            <a:ext cx="8573793" cy="481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741071" y="4492444"/>
            <a:ext cx="1223962" cy="213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зоопар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2" name="Рисунок 19" descr="https://go1.imgsmail.ru/imgpreview?key=27f467f13d1168df&amp;mb=imgdb_preview_157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02" y="4061113"/>
            <a:ext cx="4696341" cy="2568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7838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890"/>
    </mc:Choice>
    <mc:Fallback xmlns="">
      <p:transition spd="slow" advClick="0" advTm="68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9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741817" y="322581"/>
            <a:ext cx="47244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ru-RU" sz="2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Рыбная деревня</a:t>
            </a:r>
            <a:endParaRPr lang="ru-RU" altLang="ru-RU" sz="280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13" descr="https://baltmore.ru/uploads/posts/2017-07/1500315418_dlya-otdyha-na-mayskie-prazdniki-rossiyane-vybirayut-kaliningrad_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828"/>
          <a:stretch>
            <a:fillRect/>
          </a:stretch>
        </p:blipFill>
        <p:spPr bwMode="auto">
          <a:xfrm>
            <a:off x="436546" y="894081"/>
            <a:ext cx="7171814" cy="3638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" descr="Приехали в Калининград: думали — город, а оказалась деревня | Путешествия с  душой | Яндекс Дзен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0120" y="3837306"/>
            <a:ext cx="4491038" cy="298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0853" y="4540568"/>
            <a:ext cx="1371600" cy="2065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ыбная деревня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810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910"/>
    </mc:Choice>
    <mc:Fallback xmlns="">
      <p:transition spd="slow" advClick="0" advTm="59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0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358640" y="353015"/>
            <a:ext cx="4402184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Кукольный театр</a:t>
            </a:r>
            <a:endParaRPr lang="ru-RU" alt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2" descr="http://5sc.ru/rest/excursion/kaliningrad/kirhe_luiza1_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644"/>
          <a:stretch>
            <a:fillRect/>
          </a:stretch>
        </p:blipFill>
        <p:spPr bwMode="auto">
          <a:xfrm>
            <a:off x="341267" y="998538"/>
            <a:ext cx="4460013" cy="273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C:\Users\Алла\Desktop\4x3a581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3828" y="2270226"/>
            <a:ext cx="6812803" cy="4354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2790" y="4238580"/>
            <a:ext cx="1427072" cy="228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кукольный театр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562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220"/>
    </mc:Choice>
    <mc:Fallback xmlns="">
      <p:transition spd="slow" advClick="0" advTm="122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22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018076" y="250825"/>
            <a:ext cx="4619897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Музей Мирового океана</a:t>
            </a:r>
            <a:endParaRPr lang="ru-RU" alt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3" descr="C:\Users\Алла\Desktop\kaliningrad-1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9891" y="981074"/>
            <a:ext cx="3995738" cy="266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 descr="Научно-исследовательское судно «Витязь», Калининград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4473" y="981074"/>
            <a:ext cx="3996055" cy="266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 descr="C:\Users\Алла\Desktop\MMOkean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693" y="3802062"/>
            <a:ext cx="5329237" cy="2973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Picture background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9979" y="4204402"/>
            <a:ext cx="1295400" cy="216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музей мирового о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77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310"/>
    </mc:Choice>
    <mc:Fallback xmlns="">
      <p:transition spd="slow" advClick="0" advTm="133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31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2307545" y="318181"/>
            <a:ext cx="7921625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ru-RU" sz="20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Музей янтаря                                 Историко – художественный музей</a:t>
            </a:r>
            <a:endParaRPr lang="ru-RU" altLang="ru-RU" sz="2000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6" descr="Музей янтаря, Калининград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8770" y="1456418"/>
            <a:ext cx="3683000" cy="264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Историко-художественны музей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2457" y="1527856"/>
            <a:ext cx="4049713" cy="251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C:\Users\Алла\Desktop\bef90f293e6049a10030bb4bccb40f9e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920" y="4193268"/>
            <a:ext cx="4054475" cy="227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 descr="C:\Users\Алла\Desktop\s1200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5382" y="4348843"/>
            <a:ext cx="2846388" cy="227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Picture background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3632" y="4561568"/>
            <a:ext cx="1189038" cy="206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музея янтаря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121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890"/>
    </mc:Choice>
    <mc:Fallback xmlns="">
      <p:transition spd="slow" advClick="0" advTm="48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885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2033451" y="588147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ru-RU" sz="2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Музей железной дороги</a:t>
            </a:r>
            <a:endParaRPr lang="ru-RU" altLang="ru-RU" sz="2800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4" descr="C:\Users\Алла\Desktop\931ad06b38a3345df23e5f75178d16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9326" y="2805884"/>
            <a:ext cx="4422775" cy="331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7501" y="646884"/>
            <a:ext cx="1258888" cy="205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564" y="1640659"/>
            <a:ext cx="3622675" cy="483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музей желез дор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830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750"/>
    </mc:Choice>
    <mc:Fallback xmlns="">
      <p:transition spd="slow" advClick="0" advTm="37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5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698275" y="15271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ru-RU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Ботанический сад</a:t>
            </a:r>
            <a:endParaRPr lang="ru-RU" alt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4" descr="C:\Users\Алла\Desktop\c4f6b6ce-0746-4d3a-8457-17dbcda16eb1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611" y="724218"/>
            <a:ext cx="5309415" cy="3517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" descr="C:\Users\Алла\Desktop\2585833_original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7056" y="3126378"/>
            <a:ext cx="5409275" cy="3608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663" y="439964"/>
            <a:ext cx="1425575" cy="232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ботанич сад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855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9580"/>
    </mc:Choice>
    <mc:Fallback xmlns="">
      <p:transition spd="slow" advClick="0" advTm="95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57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1746069" y="614272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ru-RU" sz="2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Парк Центральный</a:t>
            </a:r>
            <a:endParaRPr lang="ru-RU" altLang="ru-RU" sz="2800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Центральный парк, Калининград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619" y="1896972"/>
            <a:ext cx="4321175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C:\Users\Алла\Desktop\46a6b2425e8970c3564293b73572897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6407" y="3624172"/>
            <a:ext cx="4251325" cy="2833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Picture backgroun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1457" y="880972"/>
            <a:ext cx="1503362" cy="245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центр пар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694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400"/>
    </mc:Choice>
    <mc:Fallback xmlns="">
      <p:transition spd="slow" advClick="0" advTm="134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39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2016035" y="274638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ru-RU" sz="28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Парк  Юность</a:t>
            </a:r>
            <a:endParaRPr lang="ru-RU" altLang="ru-RU" sz="2800" b="1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7" descr="IMG_679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0023" y="1412875"/>
            <a:ext cx="3221037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1560" y="1052513"/>
            <a:ext cx="3355975" cy="447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 descr="C:\Users\Алла\Desktop\park31-1-1024x57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8585" y="3860800"/>
            <a:ext cx="4559300" cy="256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Picture background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9835" y="4989513"/>
            <a:ext cx="1143000" cy="1868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парк Ю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474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2690"/>
    </mc:Choice>
    <mc:Fallback xmlns="">
      <p:transition spd="slow" advClick="0" advTm="126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69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167052" y="736193"/>
            <a:ext cx="8229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alt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</a:t>
            </a:r>
            <a:endParaRPr lang="ru-RU" alt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6429" y="2309269"/>
            <a:ext cx="2541588" cy="415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13 янв., 14.38_(2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351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3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34848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35</Words>
  <Application>Microsoft Office PowerPoint</Application>
  <PresentationFormat>Широкоэкранный</PresentationFormat>
  <Paragraphs>13</Paragraphs>
  <Slides>15</Slides>
  <Notes>0</Notes>
  <HiddenSlides>0</HiddenSlides>
  <MMClips>15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ЖЕНЯ</dc:creator>
  <cp:lastModifiedBy>Admin</cp:lastModifiedBy>
  <cp:revision>7</cp:revision>
  <dcterms:created xsi:type="dcterms:W3CDTF">2025-01-13T07:01:07Z</dcterms:created>
  <dcterms:modified xsi:type="dcterms:W3CDTF">2026-06-29T05:57:48Z</dcterms:modified>
</cp:coreProperties>
</file>