
<file path=[Content_Types].xml><?xml version="1.0" encoding="utf-8"?>
<Types xmlns="http://schemas.openxmlformats.org/package/2006/content-types">
  <Default Extension="png" ContentType="image/png"/>
  <Default Extension="jpg&amp;ehk=mtm7fAdo7SAaupyFLrBVdQ&amp;r=0&amp;pid=OfficeInsert" ContentType="image/jpeg"/>
  <Default Extension="jpeg" ContentType="image/jpeg"/>
  <Default Extension="jpg&amp;ehk=bSnGRaPzCsFsveDNDI" ContentType="image/jpeg"/>
  <Default Extension="rels" ContentType="application/vnd.openxmlformats-package.relationships+xml"/>
  <Default Extension="xml" ContentType="application/xml"/>
  <Default Extension="JPG&amp;ehk=nNiZe8tu49z1tCe8uPpLuA&amp;r=0&amp;pid=OfficeInsert" ContentType="image/jpeg"/>
  <Default Extension="png&amp;ehk=VTUgbOhbW8mGBphi3FdpwQ&amp;r=0&amp;pid=OfficeInsert" ContentType="image/png"/>
  <Default Extension="gif&amp;ehk=O4tLweeCmNnNCkHwwl9WVQ&amp;r=0&amp;pid=OfficeInsert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0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5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918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05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137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22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51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6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3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60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4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7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73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64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74D6-15AD-45A2-84D5-52C614157220}" type="datetimeFigureOut">
              <a:rPr lang="ru-RU" smtClean="0"/>
              <a:t>30.05.2026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EA51D8-133A-45F1-9992-F4D0D1ACC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0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&amp;ehk=VTUgbOhbW8mGBphi3FdpwQ&amp;r=0&amp;pid=OfficeInsert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&amp;ehk=nNiZe8tu49z1tCe8uPpLuA&amp;r=0&amp;pid=OfficeInsert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&amp;ehk=bSnGRaPzCsFsveDNDI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&amp;ehk=O4tLweeCmNnNCkHwwl9WVQ&amp;r=0&amp;pid=OfficeInsert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&amp;ehk=mtm7fAdo7SAaupyFLrBVdQ&amp;r=0&amp;pid=OfficeInser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7383" y="353927"/>
            <a:ext cx="123664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Удивительный </a:t>
            </a:r>
            <a:r>
              <a:rPr lang="ru-RU" sz="5400" b="1" cap="none" spc="0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 мир  насекомых</a:t>
            </a:r>
            <a:endParaRPr lang="ru-RU" sz="5400" b="1" cap="none" spc="0" dirty="0">
              <a:ln w="127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3589" y="2351314"/>
            <a:ext cx="101629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 3-4 лет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4151086"/>
            <a:ext cx="4702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Линник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Олеся  Анатольевна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1" y="6374295"/>
            <a:ext cx="425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Междуреченск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2026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36480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15321" y="790193"/>
            <a:ext cx="2752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ЗАГАДКА</a:t>
            </a:r>
            <a:r>
              <a:rPr lang="ru-RU" sz="3200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3959" y="1870893"/>
            <a:ext cx="4129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птичка, а с крыльями: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 цветами летает,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Нектар собирает.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15" y="1870893"/>
            <a:ext cx="6094145" cy="44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2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848" y="805934"/>
            <a:ext cx="2752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ЗАГАДКА 2</a:t>
            </a:r>
            <a:endParaRPr lang="ru-RU" sz="28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1486" y="189992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зверь, не птица,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Нос, как спица.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Там, где садится,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кровь пролиться.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177" y="2941090"/>
            <a:ext cx="6185189" cy="333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4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4184" y="747877"/>
            <a:ext cx="2803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ЗАГАДКА</a:t>
            </a:r>
            <a:r>
              <a:rPr lang="ru-RU" sz="36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3</a:t>
            </a:r>
            <a:endParaRPr lang="ru-RU" sz="3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9235" y="194346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Хоть имеет много ножек,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равно бежать не может.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Вдоль по листику ползет,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Бедный листик весь сгрызет.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601" y="2410874"/>
            <a:ext cx="4368800" cy="40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9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3677" y="848601"/>
            <a:ext cx="27366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ЗАГАДКА</a:t>
            </a:r>
            <a:r>
              <a:rPr lang="ru-RU" sz="28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4</a:t>
            </a:r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2575" y="1855151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ветки — на тропинку,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Прыгает пружинка —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Зеленая спинка,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травам и былинкам –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Перепрыгнет и тропинку.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65" y="2578198"/>
            <a:ext cx="5094514" cy="36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806" y="805934"/>
            <a:ext cx="27526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0">
                  <a:solidFill>
                    <a:schemeClr val="accent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ЗАГАДКА 5</a:t>
            </a:r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9444" y="1950108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Домовитая хозяйка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Полетает над лужайкой,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Похлопочет над цветком –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 поделиться медком.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113" y="2499293"/>
            <a:ext cx="5227683" cy="37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685" y="590147"/>
            <a:ext cx="56273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КТО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ЛИШНИЙ</a:t>
            </a:r>
            <a:r>
              <a:rPr lang="ru-RU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38" y="2033754"/>
            <a:ext cx="3077030" cy="284269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218" y="2033754"/>
            <a:ext cx="2992309" cy="2842694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6677" y="2033754"/>
            <a:ext cx="3190193" cy="284269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61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4673" y="625958"/>
            <a:ext cx="5402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КТО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5">
                      <a:lumMod val="75000"/>
                    </a:schemeClr>
                  </a:fgClr>
                  <a:bgClr>
                    <a:schemeClr val="accent5">
                      <a:lumMod val="60000"/>
                      <a:lumOff val="4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ЛИШНИЙ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85" y="2001510"/>
            <a:ext cx="2842306" cy="282967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369" y="2001510"/>
            <a:ext cx="3020803" cy="28618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950" y="2001510"/>
            <a:ext cx="2935516" cy="286181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22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5531" y="1878764"/>
            <a:ext cx="853637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egoe UI Semilight" panose="020B0402040204020203" pitchFamily="34" charset="0"/>
                <a:cs typeface="Segoe UI Semilight" panose="020B0402040204020203" pitchFamily="34" charset="0"/>
              </a:rPr>
              <a:t>СПАСИБО ЗА ВНИМАНИЕ</a:t>
            </a:r>
            <a:r>
              <a:rPr lang="ru-RU" sz="5400" b="1" cap="none" spc="0" dirty="0">
                <a:ln w="2857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6147618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145</Words>
  <Application>Microsoft Office PowerPoint</Application>
  <PresentationFormat>Широкоэкранный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Segoe UI Semilight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 asus</dc:creator>
  <cp:lastModifiedBy>Олеся</cp:lastModifiedBy>
  <cp:revision>20</cp:revision>
  <dcterms:created xsi:type="dcterms:W3CDTF">2017-04-30T13:51:23Z</dcterms:created>
  <dcterms:modified xsi:type="dcterms:W3CDTF">2026-05-30T13:49:19Z</dcterms:modified>
</cp:coreProperties>
</file>