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949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78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68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076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309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156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965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57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845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966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671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FFBFC-09F4-41E8-ACEB-A562F34C5FF2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D0284-2568-446F-A566-9A9930255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70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37961" cy="70125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9" y="1122363"/>
            <a:ext cx="6552000" cy="4628819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0" name="TextBox 9"/>
          <p:cNvSpPr txBox="1"/>
          <p:nvPr/>
        </p:nvSpPr>
        <p:spPr>
          <a:xfrm>
            <a:off x="6663619" y="1751527"/>
            <a:ext cx="55283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«</a:t>
            </a:r>
            <a:r>
              <a:rPr lang="ru-RU" sz="3200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Формирование  представлений о воде </a:t>
            </a:r>
            <a:endParaRPr lang="ru-RU" sz="3200" dirty="0" smtClean="0"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и </a:t>
            </a:r>
            <a:r>
              <a:rPr lang="ru-RU" sz="3200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ее свойствах </a:t>
            </a:r>
            <a:r>
              <a:rPr lang="ru-RU" sz="32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у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детей </a:t>
            </a:r>
            <a:r>
              <a:rPr lang="ru-RU" sz="32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младшего дошкольного </a:t>
            </a:r>
            <a:r>
              <a:rPr lang="ru-RU" sz="32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возраста</a:t>
            </a:r>
            <a:r>
              <a:rPr lang="ru-RU" sz="32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»</a:t>
            </a:r>
            <a:endParaRPr lang="ru-RU" sz="3200" dirty="0" smtClean="0"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(консультация для родителей)</a:t>
            </a:r>
            <a:endParaRPr lang="ru-RU" sz="2000" dirty="0"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487" y="5911402"/>
            <a:ext cx="5795493" cy="592429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Вода вокруг нас</a:t>
            </a:r>
            <a:endParaRPr lang="ru-RU" sz="2000" dirty="0">
              <a:ln w="0"/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63619" y="4731341"/>
            <a:ext cx="5081913" cy="721238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</a:bodyPr>
          <a:lstStyle/>
          <a:p>
            <a:r>
              <a:rPr lang="ru-RU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 вокруг нас</a:t>
            </a:r>
            <a:endParaRPr lang="ru-RU" dirty="0">
              <a:solidFill>
                <a:schemeClr val="accent1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75238" y="862885"/>
            <a:ext cx="4274835" cy="695459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ru-RU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 вокруг нас</a:t>
            </a:r>
            <a:endParaRPr lang="ru-RU" sz="2000" dirty="0">
              <a:solidFill>
                <a:schemeClr val="accent1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52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02" y="128789"/>
            <a:ext cx="4104000" cy="4104000"/>
          </a:xfrm>
          <a:prstGeom prst="rect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647127" y="956116"/>
            <a:ext cx="6555347" cy="1746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396057" y="128789"/>
            <a:ext cx="754265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 вокруг нас удивителен и разнообразен. Задача нас, взрослых (родителей, педагогов) – расширять кругозор детей, развивать познавательную активность. Так как дети не всегда могут заметить во всем разнообразии самого главного, им нужно помогать в этом всегда.</a:t>
            </a:r>
          </a:p>
          <a:p>
            <a:pPr lvl="0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это сделать, рассмотрим на примере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формирование 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представления о воде и свойствах воды с детьми младшего дошкольного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возраста. 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Во – первых, используем разнообразные формы работы по формированию представлений: 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Рассматривание иллюстраций с изображением водоемов, водных жителей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Чтение художественной литературы (</a:t>
            </a:r>
            <a:r>
              <a:rPr lang="ru-RU" sz="16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потешки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, сказки, стихи о воде)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Дидактические игры (например, купание куклы)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Подвижные игры (например, «Солнышко и дождик»)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Наблюдения за природными явлениями, связанными с водой.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96057" y="3797008"/>
            <a:ext cx="7220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– вторых, используем такую важную форму работы по формированию представления о воде, как опыты и эксперименты.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1369" y="4572128"/>
            <a:ext cx="105349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Помните, младшие дошкольники – прирожденные исследователи.</a:t>
            </a:r>
            <a:endParaRPr lang="ru-RU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Помните, что игры с водой снимают эмоциональное напряжение, способствуют релаксации, что особенно очень важно для детей младшего дошкольного возраста.</a:t>
            </a:r>
            <a:endParaRPr lang="ru-RU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92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244699" y="154011"/>
            <a:ext cx="118485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Опыты, эксперименты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(они просты, можно проводить дома с ребенком)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5961" y="908186"/>
            <a:ext cx="4297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№ 1 «Что такое вода?»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13" y="1529593"/>
            <a:ext cx="3672000" cy="367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93273" y="1369851"/>
            <a:ext cx="303714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Демонстрационный материал: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чашечки пластмассовые,  тарелочки пластмассовые, емкость с чистой водой.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Покажите, как вода течет (перетекает, переливается) из чашечки в чашечку, из тарелочки в тарелочку.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возможность детям повторить эти действия с водой, поиграть с водой (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попереливать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Подведите итог.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Скажите детям самое главное, а именно то, что 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-  это жидкость.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Она течет, ее можно наливать, разливать, переливать.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6565" y="3701034"/>
            <a:ext cx="2232926" cy="2952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6566" y="268897"/>
            <a:ext cx="2232926" cy="324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383" y="1369851"/>
            <a:ext cx="2659798" cy="3996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6361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321972" y="296214"/>
            <a:ext cx="4533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№ 2 «Какой цвет у воды?»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409" y="2209313"/>
            <a:ext cx="2834737" cy="2628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53" y="757879"/>
            <a:ext cx="3852000" cy="385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15409" y="659313"/>
            <a:ext cx="28347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Демонстрационный материал: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емкость с водой, прозрачный стеклянный кувшин с ручкой, прозрачный стеклянный стакан с ручкой, цветные шарики.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402" y="296214"/>
            <a:ext cx="4176000" cy="4176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3152" y="4726546"/>
            <a:ext cx="37505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Попросите детей погрузить руки в емкость с чистой водой. Спросите, что вы видите? Видите ли свои пальчики? А почему?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70403" y="4421815"/>
            <a:ext cx="417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Попросите детей погрузить в кувшин с чистой водой ложечку (любой другой предмет), а в стакан с чистой водой цветные шарики (камушки). Спросите, видите ли вы шарики, ложечку (или другие предметы). А почему?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01544" y="4837313"/>
            <a:ext cx="31303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Подведите итог.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Скажите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 самое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главное,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именно то, что </a:t>
            </a:r>
            <a:r>
              <a:rPr lang="ru-RU" sz="16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 цвета не имеет. Она  бесцветная (прозрачная), сквозь нее все видно.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93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96214" y="334851"/>
            <a:ext cx="552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№ 3 «Есть ли запах у воды?»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" r="583" b="1919"/>
          <a:stretch/>
        </p:blipFill>
        <p:spPr>
          <a:xfrm>
            <a:off x="8537737" y="796516"/>
            <a:ext cx="3068892" cy="5184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4005330" y="914400"/>
            <a:ext cx="4237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Демонстрационный материал: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тарелочка пластмассовая наполненная водой, блюдце с нарезанным луком, блюдце с медом, блюдце с раздавленным чесноком.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понюхать тарелочку, наполненную водой. Спросите, чем наполнена тарелочка и есть ли запах.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понюхать мед, лук, чеснок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блюдцах.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Спросите, что в блюдцах и есть ли запах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05330" y="3340608"/>
            <a:ext cx="39666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u="sng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Подведите </a:t>
            </a:r>
            <a:r>
              <a:rPr lang="ru-RU" sz="1600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итог.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Скажите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детям, что у таких продуктов как мед, лук, чеснок есть свой запах. </a:t>
            </a:r>
          </a:p>
          <a:p>
            <a:pPr lvl="0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чистой воды своего запаха нет.</a:t>
            </a:r>
            <a:endParaRPr lang="ru-RU" sz="16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flipH="1">
            <a:off x="4005329" y="4417826"/>
            <a:ext cx="39666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родители, повторите такие простые опыты с малышами дома и предложите другие. Например, есть ли у воды вкус, окрашивается ли вода, есть ли  у воды форма, как обнаружить воздух в воде.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/>
          <a:srcRect l="12617" r="15185" b="811"/>
          <a:stretch/>
        </p:blipFill>
        <p:spPr>
          <a:xfrm>
            <a:off x="283826" y="796516"/>
            <a:ext cx="3323212" cy="5688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57564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53" y="325014"/>
            <a:ext cx="5880708" cy="6048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6940814" y="5035639"/>
            <a:ext cx="47403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Главные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 для малышей:</a:t>
            </a:r>
          </a:p>
          <a:p>
            <a:pPr lvl="0"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Вода – это жидкость</a:t>
            </a:r>
          </a:p>
          <a:p>
            <a:pPr lvl="0"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У чистой воды нет запаха</a:t>
            </a:r>
          </a:p>
          <a:p>
            <a:pPr lvl="0"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Чистая вода цвета не имеет.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814" y="325014"/>
            <a:ext cx="4644000" cy="4644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57783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206062" y="270456"/>
            <a:ext cx="1168113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водой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вода идеальный природный материал для детей)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40" y="2408117"/>
            <a:ext cx="2970000" cy="396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9" r="33161" b="1033"/>
          <a:stretch/>
        </p:blipFill>
        <p:spPr>
          <a:xfrm>
            <a:off x="9010790" y="2363337"/>
            <a:ext cx="2909236" cy="42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flipH="1">
            <a:off x="7392472" y="1984583"/>
            <a:ext cx="3925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«Поймай рыбку»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6062" y="1070675"/>
            <a:ext cx="117841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вы помните свое детство? Лужи, пускание корабликов и смех. Ваш ребенок ждет от вас именно этих «мокрых» игр. Ребенку не нужны дорогие игрушки. Ему нужны вы и тазик воды с рыбками, с крышечками, с камушками, с прутиками, с дощечками и другими материалами. Это намного полезнее, чем сидение в сухости в углу.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9" y="2802772"/>
            <a:ext cx="2287692" cy="3816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711137" y="2726124"/>
            <a:ext cx="2955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пускать кораблики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губки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воде или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крышечки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1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пластмассовые яйца от «киндер – сюрпризов».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09" y="2141350"/>
            <a:ext cx="2425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«Пускайте кораблики дыханием»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11139" y="3803342"/>
            <a:ext cx="2955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родители, придумайте свои игры с водой.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11137" y="4535461"/>
            <a:ext cx="29555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интересна и полезна игра «Тонет – не тонет», которая развивает такое важное качество у детей, как наблюдательность.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582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9312" y="180304"/>
            <a:ext cx="3734908" cy="4932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523" y="180304"/>
            <a:ext cx="3600000" cy="360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75" y="180304"/>
            <a:ext cx="3483906" cy="644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86388" y="3780304"/>
            <a:ext cx="450292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родители, вода требует зрителя. Посидите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рядом с вашим ребенком,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полюбуйтесь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снимите статус «взрослый»  минут на 10 – 15.</a:t>
            </a:r>
          </a:p>
          <a:p>
            <a:r>
              <a:rPr lang="ru-RU" sz="16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 </a:t>
            </a:r>
            <a:r>
              <a:rPr lang="ru-RU" sz="16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присутствие – это и есть </a:t>
            </a:r>
            <a:r>
              <a:rPr lang="ru-RU" sz="16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игра. </a:t>
            </a:r>
          </a:p>
          <a:p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бойтесь сырости. Постелите клеенку, налейте теплой воды. Закончили и вместе убрали тряпкой. Все просто!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040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44700" y="257577"/>
            <a:ext cx="11694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пользе игр с водой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4700" y="682580"/>
            <a:ext cx="1169401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водой – это не только увлекательно и занимательно. Они способствуют: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азвитию моторики и координации, так как требуют от ребенка выполнения различных действий, таких как наливание, переливание, выливание, разбрызгивание; вылавливание предметов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Способствуют изучению окружающего мира, так как дети могут наблюдать, что помогает им лучше понимать окружающий мир и его законы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Способствуют снятию стресса, так как вода обладает успокаивающими свойствами, которые могут благотворно влиять на эмоциональное состояние ребенка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Способствуют сенсорному развитию, так как они помогают детям изучить различные свойства воды (например, цвет, вкус, температуру)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играх с водой главное – безопасность и гигиена: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оставляйте без присмотра. Взрослый должен быть всегда рядом и смотреть именно на ребенка, а не в телефон.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Закрывайте емкости. После игр с водой сливайте воду из емкостей (тазов, ведерок, ванн), так как ребенок может наклониться и упасть вниз головой.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должна быть теплая, чистая.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не должен пить воду. Даже чистая на вид вода содержит микробы.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 правильные, без острых краев, небьющиеся, с плотно закрывающимися отверстиями (чтобы не завелась плесень).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6065" y="4776008"/>
            <a:ext cx="11848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родители, участвуя в детских играх вы лучше узнаете своего ребенка, побудите с ним «на одной волне», раскроете вдруг его (ее) неожиданные таланты, зарядитесь энергией. </a:t>
            </a:r>
          </a:p>
          <a:p>
            <a:pPr algn="ctr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Желаем массу положительных эмоциональных впечатлений вам и вашим малышам! </a:t>
            </a:r>
          </a:p>
        </p:txBody>
      </p:sp>
    </p:spTree>
    <p:extLst>
      <p:ext uri="{BB962C8B-B14F-4D97-AF65-F5344CB8AC3E}">
        <p14:creationId xmlns:p14="http://schemas.microsoft.com/office/powerpoint/2010/main" val="9503768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1579</TotalTime>
  <Words>1030</Words>
  <Application>Microsoft Office PowerPoint</Application>
  <PresentationFormat>Широкоэкранный</PresentationFormat>
  <Paragraphs>69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Batang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Admin</cp:lastModifiedBy>
  <cp:revision>137</cp:revision>
  <dcterms:created xsi:type="dcterms:W3CDTF">2026-05-16T17:00:42Z</dcterms:created>
  <dcterms:modified xsi:type="dcterms:W3CDTF">2026-05-27T06:36:49Z</dcterms:modified>
</cp:coreProperties>
</file>