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6" r:id="rId3"/>
    <p:sldId id="259" r:id="rId4"/>
    <p:sldId id="260" r:id="rId5"/>
    <p:sldId id="262" r:id="rId6"/>
    <p:sldId id="261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132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6B16C5-98B5-46F7-AAD3-E6A2FB744AB2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2D49F-9F91-4A19-AE9A-7189ECE292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108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72D49F-9F91-4A19-AE9A-7189ECE292CF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394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2D49F-9F91-4A19-AE9A-7189ECE292CF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595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72D49F-9F91-4A19-AE9A-7189ECE292CF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470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A7ABD1-CF4A-4B84-91E0-C2B41EFE7A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7ED32AAF-8F26-48FF-933B-9742F28F92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1AB53AC-A8B5-413E-8454-3213E5BDE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1D784C6-453A-49B7-AE16-B91E6398B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8C03BE2-7F49-4A48-BF74-D0A9052A5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592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F12E8F7-097D-4E80-8722-A35EBEA63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243D3DD-128A-4D4F-9BD1-466E2650E8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DB1F2B-D642-4A61-A3B1-2EC1CF96E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B186B22-A8B7-4185-A178-FD49B0766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A530E29-66E9-4529-92B8-102BD0DA1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15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5998E30-F6AC-4718-AFFF-9E36A9D1C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A8A3D98-891E-46F8-A215-A78F01D51D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174F050-22E4-4196-8EDC-ECB46BE94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7352511-4C23-42D8-B8FB-FA889E130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7DC992B-EC50-4630-B34C-0E07AD0E0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049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F8F6FD-FF10-4869-9051-B5E197B65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D99641D-EEDC-4076-84EA-5CD514CD4D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33368627-D73B-4F29-B7E3-E0962EC3C9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90518A5-9758-47AB-9F8C-726809D5C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35538C6-2EAD-4A1B-BAF4-0840BA3BC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1555FB5-DEFB-4051-8D81-1111548A8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787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636AB0-C5E6-4097-A743-B6E1FACB4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0EA0433-E86A-4A10-ACD5-D5967F776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CCAAA4E-4B95-4F1F-8DCD-5817F99989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7BF5736-A0B8-4C63-B299-0AABEC84DE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5855D86-5A17-4F95-9C23-B322A26745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27C6B04C-3F1B-4059-979B-EF368F7C5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E539A7A0-DAAD-4D08-A455-7DE4DE87D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669ED3C1-41BF-4980-85FB-86521F65C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048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993BF5C-D34B-4162-9F87-8C9F07BC0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7DA2B33-FCB8-4D46-8F52-71CBAFAA2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02DC18B-AD3C-4F60-BBDF-8CB438286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C62A9E8-B869-42FD-8C7D-645D1A287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605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81B93EB1-498B-4EB5-A20C-ADEC76572E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3B6E3DC-04C2-46CB-A358-CEE5E63B5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48383C4-9A72-4BFD-B9B4-4996895B8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362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F27960-0CDC-4254-AD59-F4CD9C6F2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4A1ADB-0B12-4FE3-A94C-4BCC282369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04E84E5-620A-40C9-9F1B-0FA89D2337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6CBD9E3-B4E5-49C3-BE30-99F7ABB50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4404420-61A1-414F-B64D-74B289364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64D1926-746A-423C-B792-369D0B3D9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661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2FFFC2-6702-4C9D-BE98-928347DD9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83CC1137-DBB9-43A2-BE4E-CA6C3E48E1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55DEB4F5-F860-412D-86D8-C8D34C230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0257D9BC-2855-43B7-AE44-1A4855E29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0AD5B23-0439-4C0D-8463-5854157BA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695624B-E90A-4D05-80E0-542A6335C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31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C95278E-7EE7-4C83-93F7-A763A2D10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A35BE73-FF10-4CC3-AB9A-F4CFFC1041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83C38A7-0F07-4ED2-9CD9-6B8FE2B5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1B6AE4D-C0D3-40F1-8D29-F534B1966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67EBD34-A0A3-45C7-A991-8AAD7678B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073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CF176DC0-EBAF-4D86-B535-F87542E505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8DAD839-BFC0-4237-ACA1-8F756BAE6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E2FDDAA-EBDD-415A-9C82-73C8F6F88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0EEE156-DCC0-46AB-8F3F-BC730022C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F2A8F5A-CF04-42C3-8CD5-6755D877A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1425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86D5E0-1DA2-4203-8642-B0D46E44E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F57B3F2-E154-4890-820C-4273E09979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2FC7E90-1AEE-4760-9B50-B6BE3145B4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67D12-0F51-4690-9E8C-BFC64B640C4C}" type="datetimeFigureOut">
              <a:rPr lang="ru-RU" smtClean="0"/>
              <a:t>01.12.2023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B50581-D67B-4B05-9DAA-D8744A7E2B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AAD937C-010F-434E-8D6E-37602F92C7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5BDDE-AE0C-451B-91A8-C099FD315B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408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12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11" Type="http://schemas.openxmlformats.org/officeDocument/2006/relationships/audio" Target="../media/audio1.wav"/><Relationship Id="rId5" Type="http://schemas.openxmlformats.org/officeDocument/2006/relationships/image" Target="../media/image1.jpg"/><Relationship Id="rId10" Type="http://schemas.openxmlformats.org/officeDocument/2006/relationships/slide" Target="slide2.xml"/><Relationship Id="rId4" Type="http://schemas.openxmlformats.org/officeDocument/2006/relationships/notesSlide" Target="../notesSlides/notesSlide1.xml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2.wav"/><Relationship Id="rId12" Type="http://schemas.openxmlformats.org/officeDocument/2006/relationships/image" Target="../media/image9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audio" Target="../media/audio1.wav"/><Relationship Id="rId1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slide" Target="slide3.xml"/><Relationship Id="rId9" Type="http://schemas.openxmlformats.org/officeDocument/2006/relationships/audio" Target="../media/audio3.wav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hdphoto" Target="../media/hdphoto5.wdp"/><Relationship Id="rId18" Type="http://schemas.microsoft.com/office/2007/relationships/hdphoto" Target="../media/hdphoto7.wdp"/><Relationship Id="rId26" Type="http://schemas.openxmlformats.org/officeDocument/2006/relationships/image" Target="../media/image21.png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19.png"/><Relationship Id="rId7" Type="http://schemas.openxmlformats.org/officeDocument/2006/relationships/image" Target="../media/image13.png"/><Relationship Id="rId12" Type="http://schemas.openxmlformats.org/officeDocument/2006/relationships/image" Target="../media/image15.png"/><Relationship Id="rId17" Type="http://schemas.openxmlformats.org/officeDocument/2006/relationships/image" Target="../media/image17.png"/><Relationship Id="rId25" Type="http://schemas.microsoft.com/office/2007/relationships/hdphoto" Target="../media/hdphoto10.wdp"/><Relationship Id="rId2" Type="http://schemas.openxmlformats.org/officeDocument/2006/relationships/audio" Target="../media/media3.wav"/><Relationship Id="rId16" Type="http://schemas.microsoft.com/office/2007/relationships/hdphoto" Target="../media/hdphoto6.wdp"/><Relationship Id="rId20" Type="http://schemas.microsoft.com/office/2007/relationships/hdphoto" Target="../media/hdphoto8.wdp"/><Relationship Id="rId29" Type="http://schemas.openxmlformats.org/officeDocument/2006/relationships/audio" Target="../media/audio1.wav"/><Relationship Id="rId1" Type="http://schemas.microsoft.com/office/2007/relationships/media" Target="../media/media3.wav"/><Relationship Id="rId6" Type="http://schemas.microsoft.com/office/2007/relationships/hdphoto" Target="../media/hdphoto2.wdp"/><Relationship Id="rId11" Type="http://schemas.openxmlformats.org/officeDocument/2006/relationships/audio" Target="../media/audio6.wav"/><Relationship Id="rId24" Type="http://schemas.openxmlformats.org/officeDocument/2006/relationships/image" Target="../media/image20.png"/><Relationship Id="rId5" Type="http://schemas.openxmlformats.org/officeDocument/2006/relationships/image" Target="../media/image12.png"/><Relationship Id="rId15" Type="http://schemas.openxmlformats.org/officeDocument/2006/relationships/image" Target="../media/image16.png"/><Relationship Id="rId23" Type="http://schemas.openxmlformats.org/officeDocument/2006/relationships/audio" Target="../media/audio7.wav"/><Relationship Id="rId28" Type="http://schemas.openxmlformats.org/officeDocument/2006/relationships/slide" Target="slide4.xml"/><Relationship Id="rId10" Type="http://schemas.microsoft.com/office/2007/relationships/hdphoto" Target="../media/hdphoto4.wdp"/><Relationship Id="rId19" Type="http://schemas.openxmlformats.org/officeDocument/2006/relationships/image" Target="../media/image18.png"/><Relationship Id="rId4" Type="http://schemas.openxmlformats.org/officeDocument/2006/relationships/audio" Target="../media/audio5.wav"/><Relationship Id="rId9" Type="http://schemas.openxmlformats.org/officeDocument/2006/relationships/image" Target="../media/image14.png"/><Relationship Id="rId14" Type="http://schemas.openxmlformats.org/officeDocument/2006/relationships/audio" Target="../media/audio4.wav"/><Relationship Id="rId22" Type="http://schemas.microsoft.com/office/2007/relationships/hdphoto" Target="../media/hdphoto9.wdp"/><Relationship Id="rId27" Type="http://schemas.microsoft.com/office/2007/relationships/hdphoto" Target="../media/hdphoto11.wdp"/><Relationship Id="rId30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12" Type="http://schemas.openxmlformats.org/officeDocument/2006/relationships/image" Target="../media/image2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audio" Target="../media/audio1.wav"/><Relationship Id="rId11" Type="http://schemas.openxmlformats.org/officeDocument/2006/relationships/image" Target="../media/image25.png"/><Relationship Id="rId5" Type="http://schemas.openxmlformats.org/officeDocument/2006/relationships/slide" Target="slide5.xml"/><Relationship Id="rId10" Type="http://schemas.openxmlformats.org/officeDocument/2006/relationships/image" Target="../media/image24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3.png"/><Relationship Id="rId12" Type="http://schemas.openxmlformats.org/officeDocument/2006/relationships/image" Target="../media/image22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image" Target="../media/image5.png"/><Relationship Id="rId10" Type="http://schemas.openxmlformats.org/officeDocument/2006/relationships/slide" Target="slide6.xml"/><Relationship Id="rId4" Type="http://schemas.openxmlformats.org/officeDocument/2006/relationships/audio" Target="../media/audio1.wav"/><Relationship Id="rId9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audio" Target="../media/audio4.wav"/><Relationship Id="rId11" Type="http://schemas.openxmlformats.org/officeDocument/2006/relationships/audio" Target="../media/audio2.wav"/><Relationship Id="rId5" Type="http://schemas.openxmlformats.org/officeDocument/2006/relationships/image" Target="../media/image5.png"/><Relationship Id="rId10" Type="http://schemas.openxmlformats.org/officeDocument/2006/relationships/image" Target="../media/image32.png"/><Relationship Id="rId4" Type="http://schemas.openxmlformats.org/officeDocument/2006/relationships/slide" Target="slide7.xml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jp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10" Type="http://schemas.openxmlformats.org/officeDocument/2006/relationships/image" Target="../media/image5.png"/><Relationship Id="rId4" Type="http://schemas.openxmlformats.org/officeDocument/2006/relationships/notesSlide" Target="../notesSlides/notesSlide3.xml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83407FA-49D9-4DA4-9023-D629336359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6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0F9390E-9CC1-4B66-8D31-EFE2EECE54A2}"/>
              </a:ext>
            </a:extLst>
          </p:cNvPr>
          <p:cNvSpPr txBox="1"/>
          <p:nvPr/>
        </p:nvSpPr>
        <p:spPr>
          <a:xfrm>
            <a:off x="248574" y="195308"/>
            <a:ext cx="1116810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5400" b="1" spc="50" dirty="0">
              <a:ln w="28575" cmpd="sng">
                <a:noFill/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r>
              <a:rPr lang="ru-RU" sz="5400" b="1" spc="50" dirty="0">
                <a:ln w="28575" cmpd="sng">
                  <a:noFill/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ВЕЛИКАЯ СТРАНА-</a:t>
            </a:r>
          </a:p>
          <a:p>
            <a:r>
              <a:rPr lang="ru-RU" sz="5400" b="1" spc="50" dirty="0">
                <a:ln w="28575" cmpd="sng">
                  <a:noFill/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     ВЕЛИКАЯ ПОБЕДА!</a:t>
            </a:r>
          </a:p>
          <a:p>
            <a:endParaRPr lang="ru-RU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игра</a:t>
            </a:r>
          </a:p>
          <a:p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детей старшего </a:t>
            </a:r>
          </a:p>
          <a:p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</a:t>
            </a:r>
            <a:r>
              <a:rPr lang="ru-RU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</a:t>
            </a:r>
          </a:p>
          <a:p>
            <a:endParaRPr lang="ru-RU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</a:t>
            </a: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№28 «Вишенка</a:t>
            </a: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4704177-0352-4069-B724-5D4FDFC1513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50" b="98495" l="2000" r="99750">
                        <a14:foregroundMark x1="53667" y1="71135" x2="53667" y2="71135"/>
                        <a14:foregroundMark x1="55667" y1="70862" x2="55667" y2="70862"/>
                        <a14:foregroundMark x1="58583" y1="71956" x2="58583" y2="71956"/>
                        <a14:foregroundMark x1="48917" y1="66347" x2="48917" y2="66347"/>
                        <a14:foregroundMark x1="40500" y1="69494" x2="40500" y2="69494"/>
                        <a14:foregroundMark x1="40583" y1="75376" x2="40583" y2="75376"/>
                        <a14:foregroundMark x1="42750" y1="83037" x2="43250" y2="82763"/>
                        <a14:foregroundMark x1="84583" y1="59234" x2="84583" y2="592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3591"/>
          <a:stretch/>
        </p:blipFill>
        <p:spPr>
          <a:xfrm>
            <a:off x="-281467" y="2007337"/>
            <a:ext cx="12490881" cy="4821643"/>
          </a:xfrm>
          <a:prstGeom prst="rect">
            <a:avLst/>
          </a:prstGeom>
        </p:spPr>
      </p:pic>
      <p:sp>
        <p:nvSpPr>
          <p:cNvPr id="6" name="Стрелка: вправо 5">
            <a:hlinkClick r:id="rId10" action="ppaction://hlinksldjump">
              <a:snd r:embed="rId11" name="click.wav"/>
            </a:hlinkClick>
            <a:extLst>
              <a:ext uri="{FF2B5EF4-FFF2-40B4-BE49-F238E27FC236}">
                <a16:creationId xmlns:a16="http://schemas.microsoft.com/office/drawing/2014/main" xmlns="" id="{2249BAC4-9BA6-43A4-B83B-E99B846067DC}"/>
              </a:ext>
            </a:extLst>
          </p:cNvPr>
          <p:cNvSpPr/>
          <p:nvPr/>
        </p:nvSpPr>
        <p:spPr>
          <a:xfrm>
            <a:off x="11217245" y="6192569"/>
            <a:ext cx="407406" cy="461727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зравствуй дорогой друг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xmlns="" id="{0E18A907-FF42-466B-942D-047064EAB7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58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accent2">
                <a:lumMod val="5000"/>
                <a:lumOff val="95000"/>
              </a:schemeClr>
            </a:gs>
            <a:gs pos="93000">
              <a:schemeClr val="accent2">
                <a:lumMod val="45000"/>
                <a:lumOff val="55000"/>
              </a:schemeClr>
            </a:gs>
            <a:gs pos="98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трелка: вправо 20">
            <a:hlinkClick r:id="rId4" action="ppaction://hlinksldjump">
              <a:snd r:embed="rId5" name="click.wav"/>
            </a:hlinkClick>
            <a:extLst>
              <a:ext uri="{FF2B5EF4-FFF2-40B4-BE49-F238E27FC236}">
                <a16:creationId xmlns:a16="http://schemas.microsoft.com/office/drawing/2014/main" xmlns="" id="{DF5B710F-115A-4DFB-8323-521CCF152AA8}"/>
              </a:ext>
            </a:extLst>
          </p:cNvPr>
          <p:cNvSpPr/>
          <p:nvPr/>
        </p:nvSpPr>
        <p:spPr>
          <a:xfrm>
            <a:off x="11217245" y="6237837"/>
            <a:ext cx="425512" cy="416459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военная техника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xmlns="" id="{8CA98C17-A402-4A14-B042-0035758D6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69734" y="5435092"/>
            <a:ext cx="609600" cy="609600"/>
          </a:xfrm>
          <a:prstGeom prst="rect">
            <a:avLst/>
          </a:prstGeom>
        </p:spPr>
      </p:pic>
      <p:pic>
        <p:nvPicPr>
          <p:cNvPr id="2" name="Рисунок 1">
            <a:hlinkClick r:id="" action="ppaction://noaction">
              <a:snd r:embed="rId7" name="молодец--online-audio-convert.com.wav"/>
            </a:hlinkClick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59" y="890682"/>
            <a:ext cx="3206774" cy="1505843"/>
          </a:xfrm>
          <a:prstGeom prst="rect">
            <a:avLst/>
          </a:prstGeom>
        </p:spPr>
      </p:pic>
      <p:pic>
        <p:nvPicPr>
          <p:cNvPr id="7" name="Рисунок 6">
            <a:hlinkClick r:id="" action="ppaction://noaction">
              <a:snd r:embed="rId9" name="отличное начало--online-audio-convert.com.wav"/>
            </a:hlinkClick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777" y="1386719"/>
            <a:ext cx="3487214" cy="24081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380" y="3957735"/>
            <a:ext cx="2987299" cy="228010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521" y="213827"/>
            <a:ext cx="3267739" cy="2706859"/>
          </a:xfrm>
          <a:prstGeom prst="rect">
            <a:avLst/>
          </a:prstGeom>
        </p:spPr>
      </p:pic>
      <p:pic>
        <p:nvPicPr>
          <p:cNvPr id="22" name="Рисунок 21">
            <a:hlinkClick r:id="" action="ppaction://noaction">
              <a:snd r:embed="rId13" name="подумай еще--online-audio-convert.com.wav"/>
            </a:hlinkClick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0410" y="3613279"/>
            <a:ext cx="3487214" cy="167044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41" y="3173280"/>
            <a:ext cx="3206774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5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2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62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2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62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accent2">
                <a:lumMod val="5000"/>
                <a:lumOff val="95000"/>
              </a:schemeClr>
            </a:gs>
            <a:gs pos="93000">
              <a:schemeClr val="accent2">
                <a:lumMod val="45000"/>
                <a:lumOff val="55000"/>
              </a:schemeClr>
            </a:gs>
            <a:gs pos="98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гимнастерка" descr="Солдатская гимнастерка обр. 1943 г., х/б, для старшего сержанта артиллерии">
            <a:hlinkClick r:id="" action="ppaction://noaction">
              <a:snd r:embed="rId4" name="ответ не верный--online-audio-convert.com.wav"/>
            </a:hlinkClick>
            <a:extLst>
              <a:ext uri="{FF2B5EF4-FFF2-40B4-BE49-F238E27FC236}">
                <a16:creationId xmlns:a16="http://schemas.microsoft.com/office/drawing/2014/main" xmlns="" id="{B28D4401-461A-4C88-9845-7B3D142C7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667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386" y="779352"/>
            <a:ext cx="1849547" cy="184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шинель" descr="Зимняя униформа Красной Армии 1940-45 гг">
            <a:extLst>
              <a:ext uri="{FF2B5EF4-FFF2-40B4-BE49-F238E27FC236}">
                <a16:creationId xmlns:a16="http://schemas.microsoft.com/office/drawing/2014/main" xmlns="" id="{8F573C5A-79E7-4F96-A682-6E10CB5EB2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164" b="81411" l="52731" r="947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792" b="17731"/>
          <a:stretch/>
        </p:blipFill>
        <p:spPr bwMode="auto">
          <a:xfrm>
            <a:off x="10028222" y="1282396"/>
            <a:ext cx="2163778" cy="373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галифе" descr="Галифе Шаровары ВОВ">
            <a:extLst>
              <a:ext uri="{FF2B5EF4-FFF2-40B4-BE49-F238E27FC236}">
                <a16:creationId xmlns:a16="http://schemas.microsoft.com/office/drawing/2014/main" xmlns="" id="{AADE3AF4-A706-4338-9A69-54F1C4F02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7" b="99667" l="26250" r="74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615" y="3147780"/>
            <a:ext cx="3399576" cy="254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сапоги" descr="Сапоги хромовые | Сравнить цены и купить на Prom.ua">
            <a:hlinkClick r:id="" action="ppaction://noaction">
              <a:snd r:embed="rId11" name="хм_-еще-попытка.wav"/>
            </a:hlinkClick>
            <a:extLst>
              <a:ext uri="{FF2B5EF4-FFF2-40B4-BE49-F238E27FC236}">
                <a16:creationId xmlns:a16="http://schemas.microsoft.com/office/drawing/2014/main" xmlns="" id="{3089C468-B15E-4DC4-B94D-A63CE7D87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889" b="100000" l="9778" r="8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25" y="4229102"/>
            <a:ext cx="2000443" cy="200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каска" descr="Каска СШ-40 с звездой">
            <a:hlinkClick r:id="" action="ppaction://noaction">
              <a:snd r:embed="rId14" name="подумай еще--online-audio-convert.com.wav"/>
            </a:hlinkClick>
            <a:extLst>
              <a:ext uri="{FF2B5EF4-FFF2-40B4-BE49-F238E27FC236}">
                <a16:creationId xmlns:a16="http://schemas.microsoft.com/office/drawing/2014/main" xmlns="" id="{8B6635E0-A045-47A7-94CB-F95083328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750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710" y="1083665"/>
            <a:ext cx="1630757" cy="1223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шлем СВО" descr="Пуленепробиваемый композитный шлем спецоперации ACH MICH NIJ IIIA Ops-Core  (олива) - Мужской Магазин">
            <a:extLst>
              <a:ext uri="{FF2B5EF4-FFF2-40B4-BE49-F238E27FC236}">
                <a16:creationId xmlns:a16="http://schemas.microsoft.com/office/drawing/2014/main" xmlns="" id="{8B19C9FF-2A6E-425C-9E96-520DB509F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750" b="94750" l="8250" r="95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134" y="2710943"/>
            <a:ext cx="1760899" cy="176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ботинки" descr="🔝 Лучшие военные берцы в Москве | Купить военную обувь в тактическом  интернет-магазине ALLMULTICAM">
            <a:extLst>
              <a:ext uri="{FF2B5EF4-FFF2-40B4-BE49-F238E27FC236}">
                <a16:creationId xmlns:a16="http://schemas.microsoft.com/office/drawing/2014/main" xmlns="" id="{530D84A4-8A29-44D6-B980-48BFFF063E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375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303" y="4471842"/>
            <a:ext cx="1975728" cy="197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Бронежилет">
            <a:extLst>
              <a:ext uri="{FF2B5EF4-FFF2-40B4-BE49-F238E27FC236}">
                <a16:creationId xmlns:a16="http://schemas.microsoft.com/office/drawing/2014/main" xmlns="" id="{DCEE7E3B-C8A6-435B-A838-ACC1309D6D5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9615" b="96302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89679" y="281136"/>
            <a:ext cx="1965731" cy="2347763"/>
          </a:xfrm>
          <a:prstGeom prst="rect">
            <a:avLst/>
          </a:prstGeom>
        </p:spPr>
      </p:pic>
      <p:pic>
        <p:nvPicPr>
          <p:cNvPr id="1044" name="куртка СВО">
            <a:hlinkClick r:id="" action="ppaction://noaction">
              <a:snd r:embed="rId23" name="отлично справляешься--online-audio-convert.com.wav"/>
            </a:hlinkClick>
            <a:extLst>
              <a:ext uri="{FF2B5EF4-FFF2-40B4-BE49-F238E27FC236}">
                <a16:creationId xmlns:a16="http://schemas.microsoft.com/office/drawing/2014/main" xmlns="" id="{71A8E1FB-CD47-42CE-A38A-69372F4C65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8077" b="74103" l="44701" r="76154">
                        <a14:foregroundMark x1="74957" y1="65769" x2="74957" y2="65769"/>
                        <a14:foregroundMark x1="59915" y1="20641" x2="59915" y2="20641"/>
                        <a14:backgroundMark x1="66838" y1="21154" x2="66838" y2="21154"/>
                        <a14:backgroundMark x1="65983" y1="20385" x2="65983" y2="20385"/>
                        <a14:backgroundMark x1="63077" y1="18846" x2="67692" y2="25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269" t="11365" r="23187" b="18811"/>
          <a:stretch/>
        </p:blipFill>
        <p:spPr bwMode="auto">
          <a:xfrm>
            <a:off x="3203417" y="244893"/>
            <a:ext cx="2025547" cy="265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DC8E45A-B32C-4C67-BD47-A6FF2F5D0C5E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3900" b="98200" l="57000" r="95500"/>
                    </a14:imgEffect>
                  </a14:imgLayer>
                </a14:imgProps>
              </a:ext>
            </a:extLst>
          </a:blip>
          <a:srcRect l="55537"/>
          <a:stretch/>
        </p:blipFill>
        <p:spPr>
          <a:xfrm>
            <a:off x="8195256" y="3014842"/>
            <a:ext cx="1523247" cy="3425852"/>
          </a:xfrm>
          <a:prstGeom prst="rect">
            <a:avLst/>
          </a:prstGeom>
        </p:spPr>
      </p:pic>
      <p:sp>
        <p:nvSpPr>
          <p:cNvPr id="19" name="Стрелка: вправо 18">
            <a:hlinkClick r:id="rId28" action="ppaction://hlinksldjump">
              <a:snd r:embed="rId29" name="click.wav"/>
            </a:hlinkClick>
            <a:extLst>
              <a:ext uri="{FF2B5EF4-FFF2-40B4-BE49-F238E27FC236}">
                <a16:creationId xmlns:a16="http://schemas.microsoft.com/office/drawing/2014/main" xmlns="" id="{43FB8953-B2EC-40F0-9605-67D7598135F1}"/>
              </a:ext>
            </a:extLst>
          </p:cNvPr>
          <p:cNvSpPr/>
          <p:nvPr/>
        </p:nvSpPr>
        <p:spPr>
          <a:xfrm>
            <a:off x="11217244" y="6229545"/>
            <a:ext cx="416459" cy="42475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экипировка">
            <a:hlinkClick r:id="" action="ppaction://media"/>
            <a:extLst>
              <a:ext uri="{FF2B5EF4-FFF2-40B4-BE49-F238E27FC236}">
                <a16:creationId xmlns:a16="http://schemas.microsoft.com/office/drawing/2014/main" xmlns="" id="{36E5BE35-A870-4DCB-84C1-92B0011E71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0"/>
          <a:stretch>
            <a:fillRect/>
          </a:stretch>
        </p:blipFill>
        <p:spPr>
          <a:xfrm>
            <a:off x="10250164" y="56251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4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10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10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 tmFilter="0, 0; .2, .5; .8, .5; 1, 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500" autoRev="1" fill="hold"/>
                                        <p:tgtEl>
                                          <p:spTgt spid="10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accent2">
                <a:lumMod val="5000"/>
                <a:lumOff val="95000"/>
              </a:schemeClr>
            </a:gs>
            <a:gs pos="93000">
              <a:schemeClr val="accent2">
                <a:lumMod val="45000"/>
                <a:lumOff val="55000"/>
              </a:schemeClr>
            </a:gs>
            <a:gs pos="98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: вправо 1">
            <a:hlinkClick r:id="rId5" action="ppaction://hlinksldjump">
              <a:snd r:embed="rId6" name="click.wav"/>
            </a:hlinkClick>
            <a:extLst>
              <a:ext uri="{FF2B5EF4-FFF2-40B4-BE49-F238E27FC236}">
                <a16:creationId xmlns:a16="http://schemas.microsoft.com/office/drawing/2014/main" xmlns="" id="{1FB69169-F5DA-4394-9EC5-3C2FA8909DEE}"/>
              </a:ext>
            </a:extLst>
          </p:cNvPr>
          <p:cNvSpPr/>
          <p:nvPr/>
        </p:nvSpPr>
        <p:spPr>
          <a:xfrm>
            <a:off x="11353047" y="6165410"/>
            <a:ext cx="407406" cy="39835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участники-ВОВ">
            <a:hlinkClick r:id="" action="ppaction://media"/>
            <a:extLst>
              <a:ext uri="{FF2B5EF4-FFF2-40B4-BE49-F238E27FC236}">
                <a16:creationId xmlns:a16="http://schemas.microsoft.com/office/drawing/2014/main" xmlns="" id="{FDE944CB-E28A-4C96-8173-973F1E9CBE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39905" y="2819400"/>
            <a:ext cx="609600" cy="609600"/>
          </a:xfrm>
          <a:prstGeom prst="rect">
            <a:avLst/>
          </a:prstGeom>
        </p:spPr>
      </p:pic>
      <p:pic>
        <p:nvPicPr>
          <p:cNvPr id="5" name="Лебедев">
            <a:extLst>
              <a:ext uri="{FF2B5EF4-FFF2-40B4-BE49-F238E27FC236}">
                <a16:creationId xmlns="" xmlns:a16="http://schemas.microsoft.com/office/drawing/2014/main" id="{35716DB1-28C4-430B-A1ED-0CCD3D68D2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392" y="3655718"/>
            <a:ext cx="2554445" cy="2908044"/>
          </a:xfrm>
          <a:prstGeom prst="rect">
            <a:avLst/>
          </a:prstGeom>
        </p:spPr>
      </p:pic>
      <p:pic>
        <p:nvPicPr>
          <p:cNvPr id="6" name="Карташов">
            <a:extLst>
              <a:ext uri="{FF2B5EF4-FFF2-40B4-BE49-F238E27FC236}">
                <a16:creationId xmlns="" xmlns:a16="http://schemas.microsoft.com/office/drawing/2014/main" id="{85EA10AB-4015-4CDE-A23D-3CD1633F32C9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54"/>
          <a:stretch/>
        </p:blipFill>
        <p:spPr>
          <a:xfrm>
            <a:off x="6424582" y="325303"/>
            <a:ext cx="1856127" cy="3015461"/>
          </a:xfrm>
          <a:prstGeom prst="rect">
            <a:avLst/>
          </a:prstGeom>
        </p:spPr>
      </p:pic>
      <p:pic>
        <p:nvPicPr>
          <p:cNvPr id="8" name="Ватутин">
            <a:extLst>
              <a:ext uri="{FF2B5EF4-FFF2-40B4-BE49-F238E27FC236}">
                <a16:creationId xmlns="" xmlns:a16="http://schemas.microsoft.com/office/drawing/2014/main" id="{67762492-8C2C-4482-B59F-C7EEBE4471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72" y="325303"/>
            <a:ext cx="2036240" cy="3017782"/>
          </a:xfrm>
          <a:prstGeom prst="rect">
            <a:avLst/>
          </a:prstGeom>
        </p:spPr>
      </p:pic>
      <p:pic>
        <p:nvPicPr>
          <p:cNvPr id="9" name="Жумбаев">
            <a:extLst>
              <a:ext uri="{FF2B5EF4-FFF2-40B4-BE49-F238E27FC236}">
                <a16:creationId xmlns="" xmlns:a16="http://schemas.microsoft.com/office/drawing/2014/main" id="{3F37E42C-FE44-49B2-8058-B9AB287A019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8398" y="325303"/>
            <a:ext cx="2066723" cy="3011685"/>
          </a:xfrm>
          <a:prstGeom prst="rect">
            <a:avLst/>
          </a:prstGeom>
        </p:spPr>
      </p:pic>
      <p:pic>
        <p:nvPicPr>
          <p:cNvPr id="10" name="Мощенко">
            <a:extLst>
              <a:ext uri="{FF2B5EF4-FFF2-40B4-BE49-F238E27FC236}">
                <a16:creationId xmlns="" xmlns:a16="http://schemas.microsoft.com/office/drawing/2014/main" id="{BB20DD67-6BB1-4F6E-9EE4-217A8B8908A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782" y="325303"/>
            <a:ext cx="2243522" cy="301168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9"/>
          <a:stretch/>
        </p:blipFill>
        <p:spPr>
          <a:xfrm>
            <a:off x="2366106" y="3429000"/>
            <a:ext cx="2623906" cy="2788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08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7 L -0.14075 0.5150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44" y="2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00677 0.5094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9" y="2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accent2">
                <a:lumMod val="5000"/>
                <a:lumOff val="95000"/>
              </a:schemeClr>
            </a:gs>
            <a:gs pos="93000">
              <a:schemeClr val="accent2">
                <a:lumMod val="45000"/>
                <a:lumOff val="55000"/>
              </a:schemeClr>
            </a:gs>
            <a:gs pos="98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: вправо 1">
            <a:hlinkClick r:id="" action="ppaction://hlinkshowjump?jump=nextslide">
              <a:snd r:embed="rId4" name="click.wav"/>
            </a:hlinkClick>
            <a:extLst>
              <a:ext uri="{FF2B5EF4-FFF2-40B4-BE49-F238E27FC236}">
                <a16:creationId xmlns:a16="http://schemas.microsoft.com/office/drawing/2014/main" xmlns="" id="{1FB69169-F5DA-4394-9EC5-3C2FA8909DEE}"/>
              </a:ext>
            </a:extLst>
          </p:cNvPr>
          <p:cNvSpPr/>
          <p:nvPr/>
        </p:nvSpPr>
        <p:spPr>
          <a:xfrm>
            <a:off x="11353047" y="6165410"/>
            <a:ext cx="407406" cy="39835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участники-СВО">
            <a:hlinkClick r:id="" action="ppaction://media"/>
            <a:extLst>
              <a:ext uri="{FF2B5EF4-FFF2-40B4-BE49-F238E27FC236}">
                <a16:creationId xmlns:a16="http://schemas.microsoft.com/office/drawing/2014/main" xmlns="" id="{DAD458D8-BEE0-4E1C-8F70-48FFC790E1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Жумбаев">
            <a:extLst>
              <a:ext uri="{FF2B5EF4-FFF2-40B4-BE49-F238E27FC236}">
                <a16:creationId xmlns="" xmlns:a16="http://schemas.microsoft.com/office/drawing/2014/main" id="{3F37E42C-FE44-49B2-8058-B9AB287A01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970" y="271949"/>
            <a:ext cx="2066723" cy="3011685"/>
          </a:xfrm>
          <a:prstGeom prst="rect">
            <a:avLst/>
          </a:prstGeom>
        </p:spPr>
      </p:pic>
      <p:pic>
        <p:nvPicPr>
          <p:cNvPr id="7" name="Карташов">
            <a:extLst>
              <a:ext uri="{FF2B5EF4-FFF2-40B4-BE49-F238E27FC236}">
                <a16:creationId xmlns="" xmlns:a16="http://schemas.microsoft.com/office/drawing/2014/main" id="{85EA10AB-4015-4CDE-A23D-3CD1633F32C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54"/>
          <a:stretch/>
        </p:blipFill>
        <p:spPr>
          <a:xfrm>
            <a:off x="6557368" y="244482"/>
            <a:ext cx="1856127" cy="3015461"/>
          </a:xfrm>
          <a:prstGeom prst="rect">
            <a:avLst/>
          </a:prstGeom>
        </p:spPr>
      </p:pic>
      <p:pic>
        <p:nvPicPr>
          <p:cNvPr id="9" name="Ватутин">
            <a:extLst>
              <a:ext uri="{FF2B5EF4-FFF2-40B4-BE49-F238E27FC236}">
                <a16:creationId xmlns="" xmlns:a16="http://schemas.microsoft.com/office/drawing/2014/main" id="{67762492-8C2C-4482-B59F-C7EEBE4471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96" y="243322"/>
            <a:ext cx="2036240" cy="3017782"/>
          </a:xfrm>
          <a:prstGeom prst="rect">
            <a:avLst/>
          </a:prstGeom>
        </p:spPr>
      </p:pic>
      <p:pic>
        <p:nvPicPr>
          <p:cNvPr id="10" name="Мощенко">
            <a:extLst>
              <a:ext uri="{FF2B5EF4-FFF2-40B4-BE49-F238E27FC236}">
                <a16:creationId xmlns="" xmlns:a16="http://schemas.microsoft.com/office/drawing/2014/main" id="{BB20DD67-6BB1-4F6E-9EE4-217A8B8908A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957" y="247098"/>
            <a:ext cx="2243522" cy="3011685"/>
          </a:xfrm>
          <a:prstGeom prst="rect">
            <a:avLst/>
          </a:prstGeom>
        </p:spPr>
      </p:pic>
      <p:pic>
        <p:nvPicPr>
          <p:cNvPr id="5" name="Рисунок 4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5252" y="3330971"/>
            <a:ext cx="4720357" cy="3146905"/>
          </a:xfrm>
          <a:prstGeom prst="rect">
            <a:avLst/>
          </a:prstGeom>
        </p:spPr>
      </p:pic>
      <p:pic>
        <p:nvPicPr>
          <p:cNvPr id="4" name="Лебедев">
            <a:extLst>
              <a:ext uri="{FF2B5EF4-FFF2-40B4-BE49-F238E27FC236}">
                <a16:creationId xmlns="" xmlns:a16="http://schemas.microsoft.com/office/drawing/2014/main" id="{35716DB1-28C4-430B-A1ED-0CCD3D68D20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236" y="3569832"/>
            <a:ext cx="2554445" cy="290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5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0.13282 0.0025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41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1.11111E-6 L 3.95833E-6 1.11111E-6 C -0.00274 0.00139 -0.0056 0.00139 -0.00808 0.00555 C -0.00873 0.00694 -0.00834 0.01204 -0.00899 0.01458 C -0.00964 0.01759 -0.01081 0.01875 -0.01146 0.0213 C -0.01719 0.05393 -0.01133 0.02268 -0.01667 0.0463 C -0.02292 0.07268 -0.01355 0.0375 -0.02123 0.06505 C -0.02175 0.07014 -0.02201 0.07546 -0.02305 0.08102 C -0.02357 0.08449 -0.02422 0.08704 -0.02487 0.09005 C -0.02552 0.09537 -0.02644 0.10046 -0.02722 0.10579 C -0.02813 0.11018 -0.02878 0.11412 -0.02904 0.11852 C -0.02943 0.12153 -0.02943 0.125 -0.02982 0.12801 C -0.03073 0.13148 -0.03177 0.13403 -0.03243 0.13773 C -0.03425 0.15648 -0.0323 0.13611 -0.03529 0.15949 C -0.03594 0.16481 -0.0362 0.16991 -0.03685 0.17523 C -0.0375 0.17824 -0.03815 0.18125 -0.03881 0.18472 C -0.04323 0.2125 -0.03802 0.1838 -0.04219 0.20648 C -0.04284 0.22083 -0.04336 0.23657 -0.04662 0.24745 L -0.04922 0.25648 C -0.05092 0.28634 -0.04857 0.26134 -0.05261 0.28194 C -0.05365 0.28634 -0.05378 0.29028 -0.05443 0.29467 C -0.05547 0.2993 -0.05625 0.30301 -0.05717 0.30717 C -0.05847 0.31458 -0.06302 0.34005 -0.06329 0.34167 C -0.06368 0.34606 -0.06433 0.35 -0.06485 0.3544 C -0.06537 0.35741 -0.06537 0.36088 -0.06589 0.36366 C -0.06693 0.3706 -0.0694 0.38241 -0.0694 0.3831 C -0.06954 0.39005 -0.06954 0.39768 -0.07045 0.4044 C -0.07058 0.40926 -0.07175 0.41273 -0.07188 0.41713 C -0.07253 0.42315 -0.0724 0.4294 -0.07279 0.43565 C -0.07331 0.44305 -0.07396 0.44907 -0.07461 0.45509 C -0.07474 0.4581 -0.07539 0.46111 -0.07539 0.46481 L -0.07539 0.47477 L -0.0737 0.46713 " pathEditMode="relative" rAng="0" ptsTypes="AAAAAAAAAAAAAAAAAAAAAAAAAAAAAAAA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76" y="2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3.7037E-6 L 3.75E-6 0.00024 C 0.00026 0.00579 0.00065 0.01227 0.00104 0.01852 C 0.00156 0.02338 0.00351 0.03519 0.00403 0.0375 C 0.00468 0.03912 0.00533 0.0419 0.00599 0.04422 C 0.00794 0.05371 0.00547 0.04676 0.00833 0.05324 C 0.00898 0.05764 0.0095 0.06065 0.01067 0.06436 C 0.01198 0.06713 0.01328 0.06991 0.01458 0.07361 C 0.01757 0.08125 0.01445 0.07662 0.01718 0.08033 C 0.0177 0.08264 0.01783 0.08519 0.01836 0.0875 C 0.01875 0.09005 0.01914 0.0919 0.01979 0.09306 C 0.02135 0.09815 0.02135 0.09537 0.02291 0.10209 C 0.02747 0.11899 0.02135 0.10047 0.02643 0.11505 C 0.02682 0.11736 0.02695 0.12037 0.02747 0.12246 C 0.0276 0.12338 0.02825 0.12315 0.02877 0.12361 C 0.02942 0.12547 0.03007 0.12778 0.03073 0.12894 C 0.03151 0.13149 0.03229 0.13264 0.0332 0.13449 C 0.03346 0.13658 0.03385 0.13889 0.0345 0.14028 C 0.03528 0.1419 0.03619 0.1426 0.03685 0.14352 C 0.03841 0.14699 0.03997 0.15093 0.04153 0.15255 C 0.04908 0.15996 0.04179 0.15301 0.04974 0.16019 C 0.05026 0.16088 0.05091 0.16111 0.05156 0.16181 C 0.05403 0.16343 0.05638 0.16528 0.05872 0.1676 C 0.06119 0.16945 0.06341 0.17246 0.06588 0.17454 C 0.0776 0.18264 0.08047 0.18218 0.08919 0.18936 C 0.09062 0.19051 0.09205 0.19098 0.09362 0.19236 C 0.09739 0.19607 0.10104 0.2007 0.10494 0.20324 C 0.10586 0.2044 0.1069 0.20463 0.10794 0.20533 C 0.11145 0.20903 0.1151 0.21366 0.11875 0.21806 C 0.11953 0.21875 0.12044 0.21875 0.12122 0.21968 C 0.12304 0.22153 0.125 0.22477 0.12682 0.22732 C 0.12786 0.22778 0.12877 0.22778 0.12955 0.22848 C 0.13294 0.23195 0.13606 0.23426 0.13932 0.23797 C 0.14062 0.23912 0.14179 0.2426 0.1431 0.24491 C 0.14297 0.24144 0.14231 0.23797 0.14257 0.23426 C 0.14414 0.21806 0.14726 0.22778 0.15013 0.23056 C 0.15169 0.23588 0.15312 0.23959 0.15494 0.24329 C 0.15573 0.24445 0.1569 0.24514 0.15781 0.24746 C 0.16185 0.25371 0.15872 0.25 0.16198 0.25741 C 0.16367 0.26111 0.16536 0.26366 0.16679 0.26644 C 0.16783 0.26806 0.1694 0.26968 0.17031 0.27037 C 0.17916 0.28797 0.17786 0.29792 0.17864 0.2757 C 0.18151 0.27639 0.18541 0.27709 0.18841 0.2794 C 0.19036 0.28056 0.19244 0.28311 0.1944 0.28496 C 0.19726 0.28727 0.19674 0.28843 0.19922 0.29005 C 0.20026 0.29074 0.20156 0.29144 0.20247 0.29213 C 0.20625 0.29699 0.20286 0.2926 0.21106 0.29954 C 0.21172 0.3 0.21237 0.30047 0.21302 0.30093 C 0.21354 0.30162 0.21406 0.30232 0.21432 0.30301 C 0.21536 0.30394 0.21627 0.30417 0.21731 0.30463 C 0.22487 0.31065 0.22369 0.30949 0.22812 0.31459 C 0.22903 0.30533 0.22812 0.30834 0.23138 0.30834 L 0.2302 0.30625 " pathEditMode="relative" rAng="0" ptsTypes="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1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accent2">
                <a:lumMod val="5000"/>
                <a:lumOff val="95000"/>
              </a:schemeClr>
            </a:gs>
            <a:gs pos="93000">
              <a:schemeClr val="accent2">
                <a:lumMod val="45000"/>
                <a:lumOff val="55000"/>
              </a:schemeClr>
            </a:gs>
            <a:gs pos="98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Флаг России - цвета, история возникновения, что обозначает">
            <a:extLst>
              <a:ext uri="{FF2B5EF4-FFF2-40B4-BE49-F238E27FC236}">
                <a16:creationId xmlns:a16="http://schemas.microsoft.com/office/drawing/2014/main" xmlns="" id="{246B50AE-B9E9-4A08-940D-D7606CC290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Управляющая кнопка: &quot;На главную&quot; 14">
            <a:hlinkClick r:id="rId4" action="ppaction://hlinksldjump"/>
            <a:extLst>
              <a:ext uri="{FF2B5EF4-FFF2-40B4-BE49-F238E27FC236}">
                <a16:creationId xmlns:a16="http://schemas.microsoft.com/office/drawing/2014/main" xmlns="" id="{26A4E99B-AF2C-46F1-9BC1-5F8B1F082D33}"/>
              </a:ext>
            </a:extLst>
          </p:cNvPr>
          <p:cNvSpPr/>
          <p:nvPr/>
        </p:nvSpPr>
        <p:spPr>
          <a:xfrm>
            <a:off x="11399524" y="6215206"/>
            <a:ext cx="460516" cy="369332"/>
          </a:xfrm>
          <a:prstGeom prst="actionButtonHom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флаг">
            <a:hlinkClick r:id="" action="ppaction://media"/>
            <a:extLst>
              <a:ext uri="{FF2B5EF4-FFF2-40B4-BE49-F238E27FC236}">
                <a16:creationId xmlns:a16="http://schemas.microsoft.com/office/drawing/2014/main" xmlns="" id="{E5EC85A0-8385-4660-8E8F-63758D73A9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38800" y="642794"/>
            <a:ext cx="609600" cy="609600"/>
          </a:xfrm>
          <a:prstGeom prst="rect">
            <a:avLst/>
          </a:prstGeom>
        </p:spPr>
      </p:pic>
      <p:pic>
        <p:nvPicPr>
          <p:cNvPr id="16" name="Рисунок 15">
            <a:hlinkClick r:id="" action="ppaction://noaction">
              <a:snd r:embed="rId6" name="подумай еще--online-audio-convert.com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93" y="642794"/>
            <a:ext cx="3164098" cy="260931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973" y="642794"/>
            <a:ext cx="3121423" cy="282269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293" y="4164380"/>
            <a:ext cx="3182388" cy="271905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781" y="4164380"/>
            <a:ext cx="3218489" cy="2628331"/>
          </a:xfrm>
          <a:prstGeom prst="rect">
            <a:avLst/>
          </a:prstGeom>
        </p:spPr>
      </p:pic>
      <p:pic>
        <p:nvPicPr>
          <p:cNvPr id="20" name="Рисунок 19">
            <a:hlinkClick r:id="" action="ppaction://noaction">
              <a:snd r:embed="rId11" name="молодец--online-audio-convert.com.wav"/>
            </a:hlinkClick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862" y="1990219"/>
            <a:ext cx="3554276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41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5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83407FA-49D9-4DA4-9023-D629336359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6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0F9390E-9CC1-4B66-8D31-EFE2EECE54A2}"/>
              </a:ext>
            </a:extLst>
          </p:cNvPr>
          <p:cNvSpPr txBox="1"/>
          <p:nvPr/>
        </p:nvSpPr>
        <p:spPr>
          <a:xfrm>
            <a:off x="248574" y="195308"/>
            <a:ext cx="11168109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5400" b="1" spc="50" dirty="0">
              <a:ln w="28575" cmpd="sng">
                <a:noFill/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r>
              <a:rPr lang="ru-RU" sz="5400" b="1" spc="50" dirty="0">
                <a:ln w="28575" cmpd="sng">
                  <a:noFill/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ВЕЛИКАЯ СТРАНА-</a:t>
            </a:r>
          </a:p>
          <a:p>
            <a:r>
              <a:rPr lang="ru-RU" sz="5400" b="1" spc="50" dirty="0">
                <a:ln w="28575" cmpd="sng">
                  <a:noFill/>
                  <a:prstDash val="solid"/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     ВЕЛИКАЯ ПОБЕДА!</a:t>
            </a:r>
          </a:p>
          <a:p>
            <a:endParaRPr lang="ru-RU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Интерактивная игра</a:t>
            </a:r>
          </a:p>
          <a:p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детей старшего </a:t>
            </a:r>
          </a:p>
          <a:p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4704177-0352-4069-B724-5D4FDFC1513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850" b="98495" l="2000" r="99750">
                        <a14:foregroundMark x1="53667" y1="71135" x2="53667" y2="71135"/>
                        <a14:foregroundMark x1="55667" y1="70862" x2="55667" y2="70862"/>
                        <a14:foregroundMark x1="58583" y1="71956" x2="58583" y2="71956"/>
                        <a14:foregroundMark x1="48917" y1="66347" x2="48917" y2="66347"/>
                        <a14:foregroundMark x1="40500" y1="69494" x2="40500" y2="69494"/>
                        <a14:foregroundMark x1="40583" y1="75376" x2="40583" y2="75376"/>
                        <a14:foregroundMark x1="42750" y1="83037" x2="43250" y2="82763"/>
                        <a14:foregroundMark x1="84583" y1="59234" x2="84583" y2="592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3591"/>
          <a:stretch/>
        </p:blipFill>
        <p:spPr>
          <a:xfrm>
            <a:off x="-298883" y="2036357"/>
            <a:ext cx="12490881" cy="4821643"/>
          </a:xfrm>
          <a:prstGeom prst="rect">
            <a:avLst/>
          </a:prstGeom>
        </p:spPr>
      </p:pic>
      <p:pic>
        <p:nvPicPr>
          <p:cNvPr id="5" name="конец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xmlns="" id="{75965ADB-B0BB-4DBC-8FCB-0BCC8E7316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82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40</Words>
  <Application>Microsoft Office PowerPoint</Application>
  <PresentationFormat>Широкоэкранный</PresentationFormat>
  <Paragraphs>19</Paragraphs>
  <Slides>7</Slides>
  <Notes>3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ЖЕНЯ</cp:lastModifiedBy>
  <cp:revision>57</cp:revision>
  <dcterms:created xsi:type="dcterms:W3CDTF">2023-11-18T08:10:56Z</dcterms:created>
  <dcterms:modified xsi:type="dcterms:W3CDTF">2023-12-01T03:27:40Z</dcterms:modified>
</cp:coreProperties>
</file>