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8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Home\Desktop\pngtree-orange-power-point-background-picture-image_152388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908720"/>
            <a:ext cx="64087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Консультация для родителей</a:t>
            </a:r>
          </a:p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Цифровой помощник для родителей: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аудиосказки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дошкольников»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31409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Выполнила: Татаркина И.Р.,</a:t>
            </a:r>
          </a:p>
          <a:p>
            <a:pPr algn="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</a:t>
            </a:r>
          </a:p>
          <a:p>
            <a:pPr algn="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МБДОУ «Детский сад №34 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Красная шапочка»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6201939"/>
            <a:ext cx="2628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Междуреченск, 2026 г </a:t>
            </a:r>
            <a:endParaRPr lang="ru-RU" dirty="0"/>
          </a:p>
        </p:txBody>
      </p:sp>
      <p:pic>
        <p:nvPicPr>
          <p:cNvPr id="1026" name="Picture 2" descr="C:\Users\Home\Desktop\консультация дом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84286"/>
            <a:ext cx="3384376" cy="190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43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Home\Desktop\pngtree-orange-power-point-background-picture-image_152388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605272"/>
            <a:ext cx="5688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Аудиосказки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удобный и полезный инструмент в воспитании и развитии дошкольников. Они не заменяют живое общение, но становятся отличным помощником для родителей в разных ситуациях: в дороге, во время домашних дел или перед сном.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0829" y="2299656"/>
            <a:ext cx="87502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Чем полезны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аудиосказки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Развивают воображение и абстрактное мышление: ребёнок сам создаёт образы героев и мест действия — в отличие от мультфильмов, где всё уже показано;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улучшают слуховое восприятие и внимание: чтобы следить за сюжетом, нужно сосредоточиться;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обогащают словарный запас и развивают речь: профессиональное озвучивание даёт пример грамотной, выразительной речи;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тренируют память: повторяя одну и ту же сказку, малыш запоминает сюжет, персонажей и новые слова;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снижают зрительную нагрузку: прослушивание не напрягает глаза — это особенно важно при высокой экранной нагрузке;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воспитывают нравственные качества: через поступки героев ребёнок учится различать добро и зло, понимать чувства других;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создают эмоциональный комфорт: регулярное прослушивание сказок перед сном помогает расслабиться и настроиться на отдых.</a:t>
            </a:r>
          </a:p>
        </p:txBody>
      </p:sp>
      <p:pic>
        <p:nvPicPr>
          <p:cNvPr id="2050" name="Picture 2" descr="C:\Users\Home\Desktop\71ed0505449411f19288ee63e9c911dc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2351"/>
            <a:ext cx="2144188" cy="180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429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Home\Desktop\pngtree-orange-power-point-background-picture-image_152388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80462"/>
            <a:ext cx="57606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Когда и как использовать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аудиосказки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Оптимальные ситуации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длительные поездки;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время домашних дел (когда вы заняты, а ребёнок должен быть занят безопасным делом);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подготовка ко сну;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периоды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восстановления после болезни или 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моменты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усталости.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284984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Рекомендации по организации прослушивания: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выбирайте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сказки по возрасту: для дошкольников — короткие, динамичные истории с понятным сюжетом (5–15 минут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контролируйте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громкость: звук должен быть комфортным, не превышать уровень обычной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обсуждайте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услышанное: задавайте вопросы: «Кто тебе понравился?», «Почему герой так поступил?», «Как бы ты поступил на его месте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чередуйте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форматы: комбинируйте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аудиосказки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чтением книг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играми;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ограничивайте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время: оптимально — 20–30 минут за один сеанс, не более 1–1,5 часов в день.</a:t>
            </a:r>
          </a:p>
        </p:txBody>
      </p:sp>
      <p:pic>
        <p:nvPicPr>
          <p:cNvPr id="5" name="Picture 2" descr="C:\Users\Home\Desktop\____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743" y="476672"/>
            <a:ext cx="2952328" cy="214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88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Home\Desktop\pngtree-orange-power-point-background-picture-image_152388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Используйте разные варианты: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сказки в исполнении одного актёра;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аудиоспектакли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несколькими голосами и звуковыми эффектами;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записи, сделанные членами семьи (это сближает и развивает творчество).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Важно: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аудиосказки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дополнение к живому общению и совместному чтению. Находите время, чтобы читать ребёнку лично: это укрепляет эмоциональную связь и дарит ощущение заботы.</a:t>
            </a:r>
          </a:p>
        </p:txBody>
      </p:sp>
      <p:pic>
        <p:nvPicPr>
          <p:cNvPr id="1026" name="Picture 2" descr="C:\Users\Home\Desktop\консультация дом\222644b5449411f1a30f5e71b7922efa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68960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8808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340</Words>
  <Application>Microsoft Office PowerPoint</Application>
  <PresentationFormat>Экран (4:3)</PresentationFormat>
  <Paragraphs>40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10</cp:revision>
  <dcterms:created xsi:type="dcterms:W3CDTF">2026-04-21T16:35:12Z</dcterms:created>
  <dcterms:modified xsi:type="dcterms:W3CDTF">2026-04-30T12:48:34Z</dcterms:modified>
</cp:coreProperties>
</file>