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F719A-B019-4163-A389-4DB7C816D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7A4F53-9682-49DA-9DFB-F684D932C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14C5B-38B9-420A-8535-F831BB54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6C248-D171-4C63-8F13-CF86DEE7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FBDC84-1637-41D1-A5F1-F815E2FC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6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D3CC1-2EED-4102-B396-B8CD9DB7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1ED21E-36B6-499A-93B0-338710BB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DDF97C-1930-4F8D-AEB4-707A91AE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4198A-758B-4819-B0F5-ECE59CB2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4E352-D9EB-4388-9ACF-29684C64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6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12F887-1C4B-43B3-B9A7-98D3AD4FB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1AB557-8351-47B9-B916-7D138F43E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DDBEE-1EB5-4F9A-B1F5-D820B9FA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0E164-9033-4745-A40A-E2D694B2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8D7A2-8BD5-4221-A932-4BB8C537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2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F63BB-711A-499C-A1DD-801005D5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078ED-4040-40E3-9E3D-11599C255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A2F61E-7FFA-4432-8D49-3589523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D829-D7EE-4ECB-B89A-82C1F2CC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1695A-5403-4646-B2A4-532ECF7E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7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2299B-48F1-4A63-953C-0B277BAC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BF895-109A-413F-A487-6CAFB23FC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B2DEE-50F0-4553-A9DB-979065A7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CD689-EC63-47BB-BA44-13EBED3F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6223BE-03FC-45D2-B4D4-6F1CC4A1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7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21859-3752-429F-9EFE-FF83BB16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BDA4A-8C06-4AE2-9663-584DFA368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FB8231-97B3-4A37-A3D5-A2A8E6AF7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FC20A6-D07C-4677-A27D-84FFC423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56E310-6DD6-44C0-AC9B-43483400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4BBC8A-070D-440D-A910-E7A3451F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89F7-EFD8-4852-B817-E985C18F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3A824F-7B92-49CF-B04A-81147D0E7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2D1ABA-A3D1-48E3-8A49-13508291E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971E52-4274-4AB4-B7C9-150D97D47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876239-A35B-4FED-8171-671FA9C582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AF4BD9-B3E0-4C60-9105-39FEC731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3C1F23-F66A-47A4-A8F5-2B3BB7A2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A0F794-3F41-45CF-BE0E-4145F4CB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34D54-3BEB-4575-A595-D08B2BC1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5FAAD-7856-4EC7-91A8-FD735A71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BDAE44-4F0D-4102-8AE9-9B5274D6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14FB6F-196D-4038-B4E0-73359DAF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5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B7C89E-F70A-4199-B8B3-E0913C97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2A7315-6F7B-4D53-B506-E91CDE59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C97056-3359-4E57-954A-3DD02A15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0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9D0F3-1A9D-4D9F-8F10-5C57D358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5FD47-3827-4F25-83B7-69301E998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C38B54-C18D-48E7-AEC2-D9F23D799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D84A0F-6254-40F1-8FE3-47F96583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58EA39-BD98-4845-945B-C7656FD8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E62E8-C367-4CBF-BB2B-3CD8C36C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A18A9-D97F-4138-AC2B-0FBEB4EF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8226BC-0A85-4616-B24A-532D0C409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028C0D-92AB-44E3-8145-327D94B6B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D88527-0B57-4594-B175-A849C248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16C208-20AF-4A9A-8CC1-A4601102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3F509-A6F6-452F-AD85-82D647AE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1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03195-571E-4B5E-A2C1-257460CB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D0810B-456C-46D0-B031-4B7EFBF5D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83519-437F-4841-8E65-9A167B521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88FCC-2B6C-4346-A43F-58B7DE0A33B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5C320-C6E8-43A5-A594-06CFAFBCD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AF4C6C-411E-4AB0-9901-D93D111B6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84ACA-3CD6-4A2B-8FE8-1B2D0362B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A835C-EF46-480D-A9CD-7BAD50938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FB67D7-E39B-4855-92ED-1902CAD588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AFCE1B-10E9-4104-B1E7-FC555CF77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83041-F159-413E-AF87-C3F457B622DB}"/>
              </a:ext>
            </a:extLst>
          </p:cNvPr>
          <p:cNvSpPr txBox="1"/>
          <p:nvPr/>
        </p:nvSpPr>
        <p:spPr>
          <a:xfrm>
            <a:off x="1953087" y="275208"/>
            <a:ext cx="8922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54 «Веснушки»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6DF31-D0C4-4883-8A08-60F6A3BD4703}"/>
              </a:ext>
            </a:extLst>
          </p:cNvPr>
          <p:cNvSpPr txBox="1"/>
          <p:nvPr/>
        </p:nvSpPr>
        <p:spPr>
          <a:xfrm>
            <a:off x="2176508" y="2795045"/>
            <a:ext cx="783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«УДИВИТЕЛЬНЫЙ МИР – КОСМОС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3982F-B617-43B5-93AC-54F004BEA4AF}"/>
              </a:ext>
            </a:extLst>
          </p:cNvPr>
          <p:cNvSpPr txBox="1"/>
          <p:nvPr/>
        </p:nvSpPr>
        <p:spPr>
          <a:xfrm>
            <a:off x="8630576" y="4033620"/>
            <a:ext cx="322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</a:p>
          <a:p>
            <a:pPr algn="just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just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Елена Геннадьевна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23E13-DA8F-45E2-AD34-F5F17485D0D4}"/>
              </a:ext>
            </a:extLst>
          </p:cNvPr>
          <p:cNvSpPr txBox="1"/>
          <p:nvPr/>
        </p:nvSpPr>
        <p:spPr>
          <a:xfrm>
            <a:off x="3497802" y="5859262"/>
            <a:ext cx="6223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Междуреченский муниципальный округ, 2026 г.</a:t>
            </a:r>
          </a:p>
        </p:txBody>
      </p:sp>
    </p:spTree>
    <p:extLst>
      <p:ext uri="{BB962C8B-B14F-4D97-AF65-F5344CB8AC3E}">
        <p14:creationId xmlns:p14="http://schemas.microsoft.com/office/powerpoint/2010/main" val="185172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DB912-AE98-48FA-B67F-EE8E53C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00E56B-ED8D-4F68-81E3-2E92DCC43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96636-BC62-4AF7-A4C5-E1AE78EC62AF}"/>
              </a:ext>
            </a:extLst>
          </p:cNvPr>
          <p:cNvSpPr txBox="1"/>
          <p:nvPr/>
        </p:nvSpPr>
        <p:spPr>
          <a:xfrm>
            <a:off x="2299317" y="2317072"/>
            <a:ext cx="774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2044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9AB52-7403-4E32-B1B5-2E36B413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C740CE-D2F5-4388-A4E6-94161E2F5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49809-96BD-4A3A-AA02-E7A89F175E38}"/>
              </a:ext>
            </a:extLst>
          </p:cNvPr>
          <p:cNvSpPr txBox="1"/>
          <p:nvPr/>
        </p:nvSpPr>
        <p:spPr>
          <a:xfrm>
            <a:off x="1867270" y="365125"/>
            <a:ext cx="845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9950A-F33C-4B2F-9A92-E6D92D64D7B4}"/>
              </a:ext>
            </a:extLst>
          </p:cNvPr>
          <p:cNvSpPr txBox="1"/>
          <p:nvPr/>
        </p:nvSpPr>
        <p:spPr>
          <a:xfrm>
            <a:off x="1867270" y="365125"/>
            <a:ext cx="854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– это огромное пространство, которое находится за пределами нашей планеты Земля. В космосе есть звезды, планеты, кометы и галактики. Он очень большой и до конца еще не изучен.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4EE0F8-CA3E-493B-91F1-8EA4E80B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629" y="1745913"/>
            <a:ext cx="6711518" cy="45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6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B4958-B147-406F-ABB7-AD61B69F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2E33B79-37A4-4C3D-B5B4-95FE56FBF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8F186-D423-454A-82AE-5A9D0A56273F}"/>
              </a:ext>
            </a:extLst>
          </p:cNvPr>
          <p:cNvSpPr txBox="1"/>
          <p:nvPr/>
        </p:nvSpPr>
        <p:spPr>
          <a:xfrm>
            <a:off x="1319813" y="290802"/>
            <a:ext cx="9765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Земля находится в Солнечной системе. В центре Солнечной системы находится Солнце – большая горячая звезда, которая дает нам свет и тепло. Вокруг Солнца вращаются планеты. Их восемь: Меркурий, Венера, Земля, Марс, Юпитер, Сатурн, Уран и Нептун. Все планеты разные: одни маленькие, другие очень большие, одни холодные, а другие горячие.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0FB72-A3BF-4D6A-A9CF-F89BB7670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84" b="3176"/>
          <a:stretch/>
        </p:blipFill>
        <p:spPr>
          <a:xfrm>
            <a:off x="2424713" y="2212820"/>
            <a:ext cx="7555637" cy="40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6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44BBB-90FB-481A-987C-0A9975C9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EB6BE7-AC56-49F6-9EFA-F34335F8D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16F79-2B74-4BF8-8EEA-89E38CB1E25B}"/>
              </a:ext>
            </a:extLst>
          </p:cNvPr>
          <p:cNvSpPr txBox="1"/>
          <p:nvPr/>
        </p:nvSpPr>
        <p:spPr>
          <a:xfrm>
            <a:off x="2299317" y="452761"/>
            <a:ext cx="8389398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435EF-9B0F-48C4-AF2A-4AD2B38B6EA5}"/>
              </a:ext>
            </a:extLst>
          </p:cNvPr>
          <p:cNvSpPr txBox="1"/>
          <p:nvPr/>
        </p:nvSpPr>
        <p:spPr>
          <a:xfrm>
            <a:off x="1572826" y="254830"/>
            <a:ext cx="904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всегда мечтали узнать, что находится в космосе. И однажды эта мечта сбылась. Но сначала в космос отправляли животных, чтобы проверить, сможет ли живое существо выдержать такой полет. Самыми известными – стали собаки Белка и Стрелка. Они полетели в космос на специальном корабле и облетели Землю. Этот полет </a:t>
            </a:r>
            <a:r>
              <a:rPr lang="ru-RU" sz="200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успешно,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они благополучно вернулись обратно. Благодаря им, ученые поняли, что человек тоже может полететь в космос.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BFFFAE-C9E8-4605-88D3-1BDCC51C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2448652"/>
            <a:ext cx="6158514" cy="39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2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86A6F-5054-4B96-A969-D2299875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88022E-0BF6-4E29-A297-8B4830E64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EB750-82CC-413A-8C67-E1DB86CBB118}"/>
              </a:ext>
            </a:extLst>
          </p:cNvPr>
          <p:cNvSpPr txBox="1"/>
          <p:nvPr/>
        </p:nvSpPr>
        <p:spPr>
          <a:xfrm>
            <a:off x="2334827" y="479394"/>
            <a:ext cx="7776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человеком, который полетел в космос, стал Юрий Гагарин. Это произошло 12 апреля 1961 года. Он облетел Землю на космическом корабле и вернулся обратно. С тех пор этот день отмечают как День Космонавтики.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4C569C-8574-4A3B-BDBC-5F7574D3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511" y="1908900"/>
            <a:ext cx="5754977" cy="458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6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2FF13-2174-4DDC-A84F-830B462D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35796C-33B2-437F-87EA-E78B7CEC9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2761B-DFFC-4A7B-BDD7-5C641B2A61BC}"/>
              </a:ext>
            </a:extLst>
          </p:cNvPr>
          <p:cNvSpPr txBox="1"/>
          <p:nvPr/>
        </p:nvSpPr>
        <p:spPr>
          <a:xfrm>
            <a:off x="2272683" y="365125"/>
            <a:ext cx="7803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Людей, которые летают в космос, называют космонавтами. Они долго учатся и тренируются, чтобы быть сильными, умными и выносливыми. Космонавты изучают космос и помогают людям узнать больше о Вселенной.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6F3E5-7712-41D3-818F-70F910CB6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2053689"/>
            <a:ext cx="7048500" cy="43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2956A-4176-4752-80CF-C99F0E28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90A520-ED08-4B00-AC59-CEF8C48DC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9BFEB-319C-4DA6-A20E-00BDD2AD0DFC}"/>
              </a:ext>
            </a:extLst>
          </p:cNvPr>
          <p:cNvSpPr txBox="1"/>
          <p:nvPr/>
        </p:nvSpPr>
        <p:spPr>
          <a:xfrm>
            <a:off x="2272683" y="365125"/>
            <a:ext cx="7696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известные космонавты: Валентина Терешкова – первая женщина, полетевшая в космос и Алексей Леонов – первый человек, который вышел в открытый космос.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EABA12-32B0-460E-934F-CE9E9AAC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940" y="2055813"/>
            <a:ext cx="3975444" cy="41865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688C78-C169-43A9-8A5C-2834D1588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366" y="2055813"/>
            <a:ext cx="3975444" cy="41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EA1AB-32CE-4ADF-9B15-FEEAD220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9FDC97-069B-42E7-90EF-41611B2E1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26771-5951-4970-B76F-85198043C780}"/>
              </a:ext>
            </a:extLst>
          </p:cNvPr>
          <p:cNvSpPr txBox="1"/>
          <p:nvPr/>
        </p:nvSpPr>
        <p:spPr>
          <a:xfrm>
            <a:off x="2112885" y="365125"/>
            <a:ext cx="781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попасть в космос, используют ракеты. Ракета поднимается очень высоко и выводит космический корабль за пределы Земли.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6E4AF5-0C6E-45E6-82A9-ABC38C98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365" y="1562469"/>
            <a:ext cx="6480698" cy="46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5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1B10E-56BB-4F19-B362-EC14337B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64DA5A-5F3E-4129-A013-6B20D6BD2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687D2-FBCB-4627-B84F-8EDBB7672182}"/>
              </a:ext>
            </a:extLst>
          </p:cNvPr>
          <p:cNvSpPr txBox="1"/>
          <p:nvPr/>
        </p:nvSpPr>
        <p:spPr>
          <a:xfrm>
            <a:off x="3053918" y="452761"/>
            <a:ext cx="6152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– это удивительный и загадочный мир, который люди продолжают изучать. Благодаря смелым космонавтам и ученым, мы узнаем все больше нового о планетах, звездах и Вселенной.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3506CA-E7A4-4611-A5A2-F3E36321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18" y="2051705"/>
            <a:ext cx="6232125" cy="44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5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371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</cp:revision>
  <dcterms:created xsi:type="dcterms:W3CDTF">2026-04-12T16:21:27Z</dcterms:created>
  <dcterms:modified xsi:type="dcterms:W3CDTF">2026-04-12T17:47:46Z</dcterms:modified>
</cp:coreProperties>
</file>