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5"/>
  </p:notesMasterIdLst>
  <p:sldIdLst>
    <p:sldId id="272" r:id="rId2"/>
    <p:sldId id="259" r:id="rId3"/>
    <p:sldId id="271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7" r:id="rId12"/>
    <p:sldId id="268" r:id="rId13"/>
    <p:sldId id="25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C169C-F866-4B6B-956D-449F096E82ED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CBFEE-DF65-438F-AF3C-AE15F3001B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2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BFEE-DF65-438F-AF3C-AE15F3001BB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91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70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49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5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0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50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40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3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87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D5007-8152-45E9-BBDA-23518FD0A384}" type="datetimeFigureOut">
              <a:rPr lang="ru-RU" smtClean="0"/>
              <a:t>07.03.2026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51B78-6FD1-46B7-B5B8-E03166E70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7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5" b="95510" l="1361" r="97415">
                        <a14:foregroundMark x1="10204" y1="9184" x2="10952" y2="55204"/>
                        <a14:foregroundMark x1="32585" y1="11224" x2="32925" y2="13469"/>
                        <a14:foregroundMark x1="33469" y1="18878" x2="35238" y2="47959"/>
                        <a14:foregroundMark x1="87891" y1="11224" x2="87891" y2="11224"/>
                        <a14:foregroundMark x1="87687" y1="12143" x2="88844" y2="45000"/>
                        <a14:foregroundMark x1="88707" y1="70102" x2="71973" y2="80102"/>
                        <a14:foregroundMark x1="43197" y1="77857" x2="43197" y2="77857"/>
                        <a14:foregroundMark x1="44082" y1="78776" x2="44082" y2="78776"/>
                        <a14:foregroundMark x1="44558" y1="79286" x2="57551" y2="79592"/>
                        <a14:foregroundMark x1="43061" y1="76633" x2="43061" y2="76633"/>
                        <a14:foregroundMark x1="43061" y1="76633" x2="43061" y2="76633"/>
                        <a14:foregroundMark x1="43401" y1="76837" x2="43401" y2="76837"/>
                        <a14:foregroundMark x1="43946" y1="77551" x2="61837" y2="75306"/>
                        <a14:foregroundMark x1="61837" y1="75306" x2="51224" y2="74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" t="3431" r="695" b="5392"/>
          <a:stretch/>
        </p:blipFill>
        <p:spPr bwMode="auto">
          <a:xfrm>
            <a:off x="1" y="24384"/>
            <a:ext cx="12106656" cy="680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5" b="95510" l="1361" r="97415">
                        <a14:foregroundMark x1="10204" y1="9184" x2="10952" y2="55204"/>
                        <a14:foregroundMark x1="32585" y1="11224" x2="32925" y2="13469"/>
                        <a14:foregroundMark x1="33469" y1="18878" x2="35238" y2="47959"/>
                        <a14:foregroundMark x1="87891" y1="11224" x2="87891" y2="11224"/>
                        <a14:foregroundMark x1="87687" y1="12143" x2="88844" y2="45000"/>
                        <a14:foregroundMark x1="88707" y1="70102" x2="71973" y2="80102"/>
                        <a14:foregroundMark x1="43197" y1="77857" x2="43197" y2="77857"/>
                        <a14:foregroundMark x1="44082" y1="78776" x2="44082" y2="78776"/>
                        <a14:foregroundMark x1="44558" y1="79286" x2="57551" y2="79592"/>
                        <a14:foregroundMark x1="43061" y1="76633" x2="43061" y2="76633"/>
                        <a14:foregroundMark x1="43061" y1="76633" x2="43061" y2="76633"/>
                        <a14:foregroundMark x1="43401" y1="76837" x2="43401" y2="76837"/>
                        <a14:foregroundMark x1="43946" y1="77551" x2="61837" y2="75306"/>
                        <a14:foregroundMark x1="61837" y1="75306" x2="51224" y2="74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" t="3431" r="695" b="5392"/>
          <a:stretch/>
        </p:blipFill>
        <p:spPr bwMode="auto">
          <a:xfrm>
            <a:off x="371857" y="140208"/>
            <a:ext cx="12106656" cy="680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84705" y="2414016"/>
            <a:ext cx="768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холодных 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4768" y="3681984"/>
            <a:ext cx="3706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Рычагова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Т.Г.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sun9-7.userapi.com/s/v1/ig2/jOVk5yNnliSnToNIdfCZuchk6uVHy8GbXtaZZVxiptuu_yVjWTdkhsgf7sLa4u1_HWJciGaJ21WZbDu-xSOVSn_u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3750" l="14844" r="94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3818"/>
          <a:stretch/>
        </p:blipFill>
        <p:spPr bwMode="auto">
          <a:xfrm>
            <a:off x="6645637" y="24384"/>
            <a:ext cx="2704629" cy="28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79" y="3031790"/>
            <a:ext cx="3870852" cy="37246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8" b="96654" l="5020" r="90650"/>
                    </a14:imgEffect>
                  </a14:imgLayer>
                </a14:imgProps>
              </a:ext>
            </a:extLst>
          </a:blip>
          <a:srcRect l="9091"/>
          <a:stretch/>
        </p:blipFill>
        <p:spPr>
          <a:xfrm>
            <a:off x="9153092" y="3245013"/>
            <a:ext cx="3011423" cy="26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146" r="4262" b="5042"/>
          <a:stretch/>
        </p:blipFill>
        <p:spPr>
          <a:xfrm>
            <a:off x="5094040" y="0"/>
            <a:ext cx="741495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344" y="0"/>
            <a:ext cx="5008696" cy="6590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Растянулся среди льдин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Толстокожий господин.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холодину, братцы,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Лезет он купаться.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Проведя в воде часы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Лезет он на льдину,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фыркает в усы,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Чешет 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ластой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спину.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Важен, грозен, толстокож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Господин усатый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Морж</a:t>
            </a:r>
            <a:endParaRPr lang="ru-RU" sz="2800" b="1" i="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69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5.userapi.com/s/v1/ig2/-e4FvxeGiAwvLAB0u0ez3nH0OVd9jwPgv1jXYF2KHZ2jhemNaDNKuVKZkONwTBmp6piditYmugQqy4wdTpBJ3D8O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4997" r="683" b="10784"/>
          <a:stretch/>
        </p:blipFill>
        <p:spPr bwMode="auto">
          <a:xfrm>
            <a:off x="-216131" y="109728"/>
            <a:ext cx="7055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9712" y="950976"/>
            <a:ext cx="5352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царстве льда,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снегов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ветра,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белой шубе,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взгляд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янтарный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Проживает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грозный хищник —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стойкий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Ответ: волк  полярный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1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72.userapi.com/s/v1/ig2/ZGvOTcfoguDHopr7Gj_4r4X1LStLuACOz_qB60ggxykSCeQX8jr8dc7Es0xa2FIxpFvArA9NY-ARBwuBmFdKXYEm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5010" r="6993" b="4990"/>
          <a:stretch/>
        </p:blipFill>
        <p:spPr bwMode="auto">
          <a:xfrm>
            <a:off x="1" y="99753"/>
            <a:ext cx="6400800" cy="67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15200" y="2690336"/>
            <a:ext cx="47050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Антарктиде кто не знает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Птицу ту, что не летает,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ныряет в море с льдин!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Ах, да это же... 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Пингвин</a:t>
            </a:r>
            <a:endParaRPr lang="ru-RU" sz="2800" b="1" i="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8384" y="2474976"/>
            <a:ext cx="8351520" cy="117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56.userapi.com/s/v1/ig2/iZ9TU30uESAo_ZHaSJGd7oSJz7b3AcLozlZAeoozIg-6Um8uIk8RQ8-bE6hFPf456v0xzkDSRhONRfPKWJ17WvEd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2624" b="6694"/>
          <a:stretch/>
        </p:blipFill>
        <p:spPr bwMode="auto">
          <a:xfrm>
            <a:off x="5458691" y="0"/>
            <a:ext cx="6733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880" y="2413338"/>
            <a:ext cx="46218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снег глубокий разгребает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ягель вкусный добывает,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Копает он порой весь день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Полярный северный...</a:t>
            </a:r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 Олень</a:t>
            </a:r>
            <a:endParaRPr lang="ru-RU" sz="2800" b="1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01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83.userapi.com/s/v1/ig2/gwsc4laKG_lmrw5aX3QTBLmMvZx0LUtshS2NGyltpL9n8Vyj6xqNMqqCs7SaIwo4mccAOHnEaevXUlp4-KZxEt9l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t="2769" r="2674" b="1724"/>
          <a:stretch/>
        </p:blipFill>
        <p:spPr bwMode="auto">
          <a:xfrm>
            <a:off x="0" y="0"/>
            <a:ext cx="6803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3136" y="780288"/>
            <a:ext cx="50231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без моря — никуда,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 — вся его еда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Лапы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что-то вроде ласт.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морж, но не клыкаст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пролежать весь день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снегу лентяй...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тюлень.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66.userapi.com/s/v1/ig2/NXY-XlrTuQKl88g_O6mMfvzc_Ixr98Os-Jd4mHTSzW4Lu06h_lHIiJYDDQ_b2VXuHHbIHgBJWQhEXZzFtquip-a1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3819" r="3072" b="10613"/>
          <a:stretch/>
        </p:blipFill>
        <p:spPr bwMode="auto">
          <a:xfrm>
            <a:off x="4959928" y="0"/>
            <a:ext cx="7232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768" y="585216"/>
            <a:ext cx="49111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 я там, где холода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Ловлю рыбу из-под льда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плавать и плескаться,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снежных кучах кувыркаться.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белый мех и жира слой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Выручат в беде любой.</a:t>
            </a:r>
          </a:p>
          <a:p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404040"/>
                </a:solidFill>
                <a:latin typeface="Open Sans"/>
              </a:rPr>
              <a:t/>
            </a:r>
            <a:br>
              <a:rPr lang="ru-RU" dirty="0">
                <a:solidFill>
                  <a:srgbClr val="404040"/>
                </a:solidFill>
                <a:latin typeface="Open Sans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Белый медведь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051" y="1090135"/>
            <a:ext cx="4392445" cy="393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Странный гладкий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Толстый кот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Рыбу ест,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льдах живет.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усы и хвост, и ротик.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же это?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 Морской котик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un9-3.userapi.com/s/v1/ig2/7R-HEHgotZFd9v_dXOt-S4u9BluEdkcxTtylfLbtos9qXcvVK3jb0j_mr-U2AiS0-RfGKDQ4ehLx1TlvSHh9pJ2p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4498" r="8526" b="14916"/>
          <a:stretch/>
        </p:blipFill>
        <p:spPr bwMode="auto">
          <a:xfrm flipH="1">
            <a:off x="5730240" y="0"/>
            <a:ext cx="65958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1.userapi.com/s/v1/ig2/kD5lu3B4ASXVEKynjx6ZZn0Ug5vyoBwc7yHfy0D_1Jtmdw3rmnlh9O5jH_ORm8oeIaj51AMIQQydro_E55eFmCyc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8761"/>
          <a:stretch/>
        </p:blipFill>
        <p:spPr bwMode="auto">
          <a:xfrm>
            <a:off x="-1" y="1"/>
            <a:ext cx="67998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15694" y="2690336"/>
            <a:ext cx="28762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0" i="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15694" y="1"/>
            <a:ext cx="4937761" cy="643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тундре есть отважный лис.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гроза для птиц и крыс.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 умеет строить город: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Лабиринт из многих норок,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 пургу живет в сугробах.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поймать его попробуй.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зимой белее снега,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удобней было бегать.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Невидимка в белой шубке-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Хищник, остренькие зубки.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Лис, охотник и хитрец, 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зовут его….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</a:t>
            </a:r>
            <a:r>
              <a:rPr lang="ru-RU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Песец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48" y="0"/>
            <a:ext cx="11740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Физкультминутка «Арктика»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всюду холод, лед и тень, (дети обнимают себя за плечи) 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Полгода — ночь, (закрывают глаза ладонями)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Полгода — день.(выпрямляются, поднимают руки вверх)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льда здесь люди строят дом, (соединяют руки над головой — «крыша»)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океан покрыт весь льдом. (разводят руки в стороны) </a:t>
            </a: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здесь почти не встретишь.(ставят ладонь козырьком над глазами) И птиц ты в небе не заметишь. (Делают махи руками)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мишка, белый, словно иней, (Подражают походке медведя)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ледяной пустыни. (Руки на поясе, стоят смирно)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38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12992" y="414528"/>
            <a:ext cx="5779008" cy="697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косого нет берлоги, 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нужна ему нора.</a:t>
            </a:r>
          </a:p>
          <a:p>
            <a:pPr indent="228600">
              <a:spcAft>
                <a:spcPts val="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врагов спасают ноги.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голода – кора.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Мчится без оглядки,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сверкают пятки.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Мчится, что есть духу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хвост короче уха.</a:t>
            </a:r>
          </a:p>
          <a:p>
            <a:pPr indent="228600">
              <a:spcAft>
                <a:spcPts val="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 угадайте, кто же это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28600">
              <a:spcAft>
                <a:spcPts val="0"/>
              </a:spcAft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2800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Ответ: Заяц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un9-62.userapi.com/s/v1/ig2/VOyk5nArzhpO8_A9VqAPx1CeoOPzcnua9ybXy70EsDQ8peu678AD0bFJNQxiifuFBAfqy-JILJMFN0uw0URd_8NX.jpg?quality=95&amp;as=32x32,48x48,72x72,108x108,160x160,240x240,360x360,480x480,540x540,640x640,720x720,1016x1016&amp;from=bu&amp;cs=1016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3603" r="11906"/>
          <a:stretch/>
        </p:blipFill>
        <p:spPr bwMode="auto">
          <a:xfrm>
            <a:off x="0" y="0"/>
            <a:ext cx="6108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7.userapi.com/s/v1/ig2/jOVk5yNnliSnToNIdfCZuchk6uVHy8GbXtaZZVxiptuu_yVjWTdkhsgf7sLa4u1_HWJciGaJ21WZbDu-xSOVSn_u.jpg?quality=95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3818"/>
          <a:stretch/>
        </p:blipFill>
        <p:spPr bwMode="auto">
          <a:xfrm>
            <a:off x="0" y="0"/>
            <a:ext cx="6151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0528" y="2804452"/>
            <a:ext cx="44622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«Хоть пушиста и бела,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скажешь, что мила!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Ярко-жёлтые глазищи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ночам добычу ищут!» 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полярная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2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423</Words>
  <Application>Microsoft Office PowerPoint</Application>
  <PresentationFormat>Широкоэкранный</PresentationFormat>
  <Paragraphs>92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холодных стран</dc:title>
  <dc:creator>1</dc:creator>
  <cp:lastModifiedBy>1</cp:lastModifiedBy>
  <cp:revision>20</cp:revision>
  <dcterms:created xsi:type="dcterms:W3CDTF">2026-03-07T05:14:14Z</dcterms:created>
  <dcterms:modified xsi:type="dcterms:W3CDTF">2026-03-07T09:27:06Z</dcterms:modified>
</cp:coreProperties>
</file>