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61" r:id="rId3"/>
    <p:sldId id="287" r:id="rId4"/>
    <p:sldId id="262" r:id="rId5"/>
    <p:sldId id="288" r:id="rId6"/>
    <p:sldId id="276" r:id="rId7"/>
    <p:sldId id="289" r:id="rId8"/>
    <p:sldId id="263" r:id="rId9"/>
    <p:sldId id="290" r:id="rId10"/>
    <p:sldId id="277" r:id="rId11"/>
    <p:sldId id="280" r:id="rId12"/>
    <p:sldId id="291" r:id="rId13"/>
    <p:sldId id="28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4615" autoAdjust="0"/>
    <p:restoredTop sz="86443" autoAdjust="0"/>
  </p:normalViewPr>
  <p:slideViewPr>
    <p:cSldViewPr>
      <p:cViewPr varScale="1">
        <p:scale>
          <a:sx n="73" d="100"/>
          <a:sy n="73" d="100"/>
        </p:scale>
        <p:origin x="17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19C3F3-CA95-4E40-9406-F952F02ACA7C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E1DE626-F12D-4687-926B-72043C850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195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07FC2-DF69-4A18-B1DE-0A9F6DB02A83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B349C-511F-4C96-ACF4-AB9A0486B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20D7-4F14-41E4-9460-DBF4EEEF11A6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DE8B-8B93-4A9B-A5CF-C888CB48CF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7ED57-833B-4657-8642-E45F3D0E74BB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0A023-3C0A-4973-859E-93A9EEBB3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D6845-706D-4329-AE1D-E86DEB870AC0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A113A-2EFF-4B09-8854-AACCFBAD5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1808D-B474-4ECA-8AEE-AFF2E2671AE4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0202-BB5E-4360-A39C-5463C3158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4AABE-995E-451B-B501-7E0727EAA057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415DF-8499-47C4-961A-58150505C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F8A6-3FFD-447C-B695-4A7112EDBFF6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100C-4FE0-4573-BBBE-051769296F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8BF4A-421B-4FAA-8D99-34F1821202EC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FEED0-E149-4471-B635-7CEA60A71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7710C-B29B-4BB2-B05C-25062D551E48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FDCD6-C696-49A7-9D4A-B64120D23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56D1-66BD-47BD-B426-72F8DA196314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B9A2D-1D33-438A-A81C-BBE6CDB165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6D2A4-5C98-4073-A3FC-F920CC335735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089D9-24AC-4550-84BD-19EB08FBDF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4F1F1E-6AAE-45B9-9098-DB26E01AA5D5}" type="datetimeFigureOut">
              <a:rPr lang="ru-RU"/>
              <a:pPr>
                <a:defRPr/>
              </a:pPr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EC47AD-1A23-4ECC-978C-42DD0BABF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ipe dir="d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-2" y="-819473"/>
            <a:ext cx="9324530" cy="7671951"/>
            <a:chOff x="-2" y="-824993"/>
            <a:chExt cx="9287686" cy="767747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 rotWithShape="1">
            <a:blip r:embed="rId2"/>
            <a:srcRect t="-19677"/>
            <a:stretch/>
          </p:blipFill>
          <p:spPr>
            <a:xfrm>
              <a:off x="4079" y="-824993"/>
              <a:ext cx="9283605" cy="767747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" y="0"/>
              <a:ext cx="9283605" cy="5805264"/>
            </a:xfrm>
            <a:prstGeom prst="rect">
              <a:avLst/>
            </a:prstGeom>
          </p:spPr>
        </p:pic>
      </p:grpSp>
      <p:sp>
        <p:nvSpPr>
          <p:cNvPr id="13" name="Овал 12"/>
          <p:cNvSpPr/>
          <p:nvPr/>
        </p:nvSpPr>
        <p:spPr>
          <a:xfrm>
            <a:off x="1115616" y="4904451"/>
            <a:ext cx="6876256" cy="19256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игра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я знаю о железной дороге?» </a:t>
            </a:r>
            <a:r>
              <a:rPr lang="ru-RU" dirty="0" smtClean="0"/>
              <a:t>дороге?»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60766"/>
          <a:stretch/>
        </p:blipFill>
        <p:spPr>
          <a:xfrm>
            <a:off x="-110134" y="0"/>
            <a:ext cx="9254134" cy="6843056"/>
          </a:xfrm>
          <a:prstGeom prst="rect">
            <a:avLst/>
          </a:prstGeom>
        </p:spPr>
      </p:pic>
      <p:pic>
        <p:nvPicPr>
          <p:cNvPr id="37894" name="Picture 6" descr="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56714"/>
            <a:ext cx="3898776" cy="2748349"/>
          </a:xfrm>
          <a:prstGeom prst="rect">
            <a:avLst/>
          </a:prstGeom>
          <a:noFill/>
        </p:spPr>
      </p:pic>
      <p:pic>
        <p:nvPicPr>
          <p:cNvPr id="37895" name="Picture 7" descr="авто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53917" y="1236567"/>
            <a:ext cx="4042792" cy="2768496"/>
          </a:xfrm>
          <a:prstGeom prst="rect">
            <a:avLst/>
          </a:prstGeom>
          <a:noFill/>
        </p:spPr>
      </p:pic>
      <p:pic>
        <p:nvPicPr>
          <p:cNvPr id="37896" name="Picture 8" descr="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7745" y="4221162"/>
            <a:ext cx="4032448" cy="24481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лишнее?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556790"/>
            <a:ext cx="298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4008" y="1556790"/>
            <a:ext cx="61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5" y="4221162"/>
            <a:ext cx="686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1574" y="49066"/>
            <a:ext cx="1152244" cy="9571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015" y="49066"/>
            <a:ext cx="2444708" cy="45114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78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4"/>
            <a:ext cx="9144000" cy="6828112"/>
          </a:xfrm>
          <a:prstGeom prst="rect">
            <a:avLst/>
          </a:prstGeom>
        </p:spPr>
      </p:pic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83973" y="550821"/>
            <a:ext cx="8856984" cy="1052513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вагон для перевозки груза</a:t>
            </a:r>
          </a:p>
        </p:txBody>
      </p:sp>
      <p:pic>
        <p:nvPicPr>
          <p:cNvPr id="40963" name="Picture 3" descr="поч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8453" y="1355666"/>
            <a:ext cx="3744218" cy="2359695"/>
          </a:xfrm>
          <a:prstGeom prst="rect">
            <a:avLst/>
          </a:prstGeom>
          <a:noFill/>
        </p:spPr>
      </p:pic>
      <p:pic>
        <p:nvPicPr>
          <p:cNvPr id="40965" name="Picture 5" descr="ваг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3990975"/>
            <a:ext cx="3744218" cy="2519363"/>
          </a:xfrm>
          <a:prstGeom prst="rect">
            <a:avLst/>
          </a:prstGeom>
          <a:noFill/>
        </p:spPr>
      </p:pic>
      <p:pic>
        <p:nvPicPr>
          <p:cNvPr id="40966" name="Picture 6" descr="платформ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933825"/>
            <a:ext cx="4103885" cy="257651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15816" y="1409796"/>
            <a:ext cx="287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750" y="3990975"/>
            <a:ext cx="613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0562" y="3933825"/>
            <a:ext cx="685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7072" y="118948"/>
            <a:ext cx="2444708" cy="451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65563"/>
            <a:ext cx="1152244" cy="95715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09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09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4"/>
            <a:ext cx="9144000" cy="6828112"/>
          </a:xfrm>
          <a:prstGeom prst="rect">
            <a:avLst/>
          </a:prstGeom>
        </p:spPr>
      </p:pic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83973" y="550821"/>
            <a:ext cx="8856984" cy="1052513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Выберите вагон для перевозки груза</a:t>
            </a:r>
          </a:p>
        </p:txBody>
      </p:sp>
      <p:pic>
        <p:nvPicPr>
          <p:cNvPr id="40966" name="Picture 6" descr="платформ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696" y="1916832"/>
            <a:ext cx="5472608" cy="3435829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072" y="118948"/>
            <a:ext cx="2444708" cy="451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65563"/>
            <a:ext cx="1152244" cy="957155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907704" y="5482923"/>
            <a:ext cx="5400600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Хоппер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125661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9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378"/>
            <a:ext cx="9144000" cy="7101408"/>
          </a:xfrm>
          <a:prstGeom prst="rect">
            <a:avLst/>
          </a:prstGeom>
        </p:spPr>
      </p:pic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571500" y="4417374"/>
            <a:ext cx="8001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Подведем итоги игры.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время мир вокруг познать,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рассказать!</a:t>
            </a:r>
            <a:b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08"/>
            <a:ext cx="9144000" cy="6866808"/>
          </a:xfrm>
          <a:prstGeom prst="rect">
            <a:avLst/>
          </a:prstGeom>
        </p:spPr>
      </p:pic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485219" y="363955"/>
            <a:ext cx="8229600" cy="78581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загадку.</a:t>
            </a:r>
          </a:p>
        </p:txBody>
      </p:sp>
      <p:pic>
        <p:nvPicPr>
          <p:cNvPr id="18444" name="3" descr="поез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62" y="1288247"/>
            <a:ext cx="3606427" cy="1785698"/>
          </a:xfrm>
          <a:prstGeom prst="rect">
            <a:avLst/>
          </a:prstGeom>
          <a:noFill/>
        </p:spPr>
      </p:pic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713456" y="1134250"/>
            <a:ext cx="251467" cy="4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35853" y="5228792"/>
            <a:ext cx="3606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Братцы в гости снарядились,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другом уцепились,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Впереди вожак идет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обоз один везет.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953" y="1301219"/>
            <a:ext cx="3308505" cy="1724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7176" y="1075457"/>
            <a:ext cx="25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698128" y="1200262"/>
            <a:ext cx="5362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 pitchFamily="34" charset="0"/>
              </a:rPr>
              <a:t>1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397" y="3168982"/>
            <a:ext cx="3338418" cy="2039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396" y="3173287"/>
            <a:ext cx="350355" cy="498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2417" y="3238368"/>
            <a:ext cx="3711719" cy="1922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1269" y="2869162"/>
            <a:ext cx="524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18441" name="TextBox 9"/>
          <p:cNvSpPr txBox="1">
            <a:spLocks noChangeArrowheads="1"/>
          </p:cNvSpPr>
          <p:nvPr/>
        </p:nvSpPr>
        <p:spPr bwMode="auto">
          <a:xfrm>
            <a:off x="4745062" y="3127380"/>
            <a:ext cx="10504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41" y="22882"/>
            <a:ext cx="1208399" cy="999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9210" y="130179"/>
            <a:ext cx="2204790" cy="40321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84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08"/>
            <a:ext cx="9144000" cy="6866808"/>
          </a:xfrm>
          <a:prstGeom prst="rect">
            <a:avLst/>
          </a:prstGeom>
        </p:spPr>
      </p:pic>
      <p:pic>
        <p:nvPicPr>
          <p:cNvPr id="18444" name="3" descr="поез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67" y="1022371"/>
            <a:ext cx="7225544" cy="35776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07176" y="1075457"/>
            <a:ext cx="2543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1269" y="2869162"/>
            <a:ext cx="524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41" y="22882"/>
            <a:ext cx="1208399" cy="9994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210" y="130179"/>
            <a:ext cx="2204790" cy="403211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1439652" y="4739762"/>
            <a:ext cx="6300700" cy="142554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 с вагонами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25268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280" y="72708"/>
            <a:ext cx="3951795" cy="722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567" y="722428"/>
            <a:ext cx="5943837" cy="7969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управляет локомотивом?</a:t>
            </a:r>
          </a:p>
        </p:txBody>
      </p:sp>
      <p:pic>
        <p:nvPicPr>
          <p:cNvPr id="19467" name="5" descr="шофер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07" y="1630955"/>
            <a:ext cx="3887668" cy="2355071"/>
          </a:xfrm>
          <a:prstGeom prst="rect">
            <a:avLst/>
          </a:prstGeom>
          <a:noFill/>
        </p:spPr>
      </p:pic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555107" y="1606358"/>
            <a:ext cx="995700" cy="6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9470" name="7" descr="летчик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4711" y="1656508"/>
            <a:ext cx="3991174" cy="23377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379486" y="1623664"/>
            <a:ext cx="383799" cy="643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73" y="185901"/>
            <a:ext cx="1439981" cy="11879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1983" y="4080952"/>
            <a:ext cx="3940696" cy="27438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4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7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3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280" y="72708"/>
            <a:ext cx="3951795" cy="722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6567" y="722428"/>
            <a:ext cx="5943837" cy="79692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управляет локомотивом?</a:t>
            </a:r>
          </a:p>
        </p:txBody>
      </p:sp>
      <p:sp>
        <p:nvSpPr>
          <p:cNvPr id="19465" name="TextBox 12"/>
          <p:cNvSpPr txBox="1">
            <a:spLocks noChangeArrowheads="1"/>
          </p:cNvSpPr>
          <p:nvPr/>
        </p:nvSpPr>
        <p:spPr bwMode="auto">
          <a:xfrm flipH="1">
            <a:off x="4788342" y="4200829"/>
            <a:ext cx="656397" cy="64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  <a:latin typeface="Calibri" pitchFamily="34" charset="0"/>
              </a:rPr>
              <a:t>4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73" y="185901"/>
            <a:ext cx="1439981" cy="118791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2051720" y="5808952"/>
            <a:ext cx="5303481" cy="826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6441" y="1687588"/>
            <a:ext cx="5671118" cy="395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383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88" y="365"/>
            <a:ext cx="9196388" cy="6828112"/>
          </a:xfrm>
          <a:prstGeom prst="rect">
            <a:avLst/>
          </a:prstGeom>
        </p:spPr>
      </p:pic>
      <p:pic>
        <p:nvPicPr>
          <p:cNvPr id="36871" name="9" descr="кассир магаз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062" y="1268760"/>
            <a:ext cx="3763963" cy="2736304"/>
          </a:xfrm>
          <a:prstGeom prst="rect">
            <a:avLst/>
          </a:prstGeom>
          <a:noFill/>
        </p:spPr>
      </p:pic>
      <p:pic>
        <p:nvPicPr>
          <p:cNvPr id="36872" name="11" descr="пом ма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0032" y="1268760"/>
            <a:ext cx="3887018" cy="273630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158467" y="410988"/>
            <a:ext cx="7985533" cy="1068002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 который продаёт билеты на поезд?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062" y="1268760"/>
            <a:ext cx="653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268760"/>
            <a:ext cx="61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6870" name="12" descr="касси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8971" y="4018087"/>
            <a:ext cx="4254570" cy="2679398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6966" y="7929"/>
            <a:ext cx="1351634" cy="11168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0437" y="-3599"/>
            <a:ext cx="2448141" cy="4458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5816" y="4149079"/>
            <a:ext cx="614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68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68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4"/>
            <a:ext cx="9144000" cy="6828112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33774" y="773546"/>
            <a:ext cx="8410226" cy="648072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называют человека, который продаёт билеты на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билеты?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70" name="12" descr="касси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1962" y="1569508"/>
            <a:ext cx="6420074" cy="4043166"/>
          </a:xfrm>
          <a:prstGeom prst="rect">
            <a:avLst/>
          </a:prstGeom>
          <a:noFill/>
        </p:spPr>
      </p:pic>
      <p:sp>
        <p:nvSpPr>
          <p:cNvPr id="2" name="Овал 1"/>
          <p:cNvSpPr/>
          <p:nvPr/>
        </p:nvSpPr>
        <p:spPr>
          <a:xfrm>
            <a:off x="971600" y="5532220"/>
            <a:ext cx="7560840" cy="112474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Железнодорожный кассир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6070"/>
            <a:ext cx="1270149" cy="10527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292" y="59155"/>
            <a:ext cx="2444708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966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68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4"/>
            <a:ext cx="9144000" cy="6828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384" y="900648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помогает пассажирам занять свое место в вагоне ?</a:t>
            </a:r>
          </a:p>
        </p:txBody>
      </p:sp>
      <p:pic>
        <p:nvPicPr>
          <p:cNvPr id="20491" name="Picture 11" descr="стюардес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791" y="1849608"/>
            <a:ext cx="4065588" cy="2562225"/>
          </a:xfrm>
          <a:prstGeom prst="rect">
            <a:avLst/>
          </a:prstGeom>
          <a:noFill/>
        </p:spPr>
      </p:pic>
      <p:pic>
        <p:nvPicPr>
          <p:cNvPr id="20493" name="Picture 13" descr="кондуктор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8016" y="4383603"/>
            <a:ext cx="3024336" cy="23037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1680478"/>
            <a:ext cx="624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1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25987" y="4383603"/>
            <a:ext cx="7449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3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20492" name="Picture 12" descr="проводниц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5169" y="1878801"/>
            <a:ext cx="3911600" cy="25622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05169" y="1695381"/>
            <a:ext cx="5871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2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9292" y="69431"/>
            <a:ext cx="2444708" cy="4511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52362"/>
            <a:ext cx="1145816" cy="95301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204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44"/>
            <a:ext cx="9144000" cy="68281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052" y="968355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помогает пассажирам занять свое место в вагоне ?</a:t>
            </a:r>
          </a:p>
        </p:txBody>
      </p:sp>
      <p:pic>
        <p:nvPicPr>
          <p:cNvPr id="20492" name="Picture 12" descr="проводниц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2423" y="1851663"/>
            <a:ext cx="6559153" cy="4296458"/>
          </a:xfrm>
          <a:prstGeom prst="rect">
            <a:avLst/>
          </a:prstGeom>
          <a:noFill/>
        </p:spPr>
      </p:pic>
      <p:sp>
        <p:nvSpPr>
          <p:cNvPr id="6" name="Овал 5"/>
          <p:cNvSpPr/>
          <p:nvPr/>
        </p:nvSpPr>
        <p:spPr>
          <a:xfrm>
            <a:off x="1979712" y="5788081"/>
            <a:ext cx="5184576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49096" cy="9557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292" y="59383"/>
            <a:ext cx="2444708" cy="4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25714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134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Тема Office</vt:lpstr>
      <vt:lpstr>Презентация PowerPoint</vt:lpstr>
      <vt:lpstr>Отгадай загадку.</vt:lpstr>
      <vt:lpstr>Презентация PowerPoint</vt:lpstr>
      <vt:lpstr>Кто управляет локомотивом?</vt:lpstr>
      <vt:lpstr>Кто управляет локомотивом?</vt:lpstr>
      <vt:lpstr>Как называют человека, который продаёт билеты на поезд?</vt:lpstr>
      <vt:lpstr>Как называют человека, который продаёт билеты на билеты?</vt:lpstr>
      <vt:lpstr>Кто помогает пассажирам занять свое место в вагоне ?</vt:lpstr>
      <vt:lpstr>Кто помогает пассажирам занять свое место в вагоне ?</vt:lpstr>
      <vt:lpstr>Что лишнее?</vt:lpstr>
      <vt:lpstr>Выберите вагон для перевозки груза</vt:lpstr>
      <vt:lpstr>Выберите вагон для перевозки груза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«Познавай-ка»</dc:title>
  <dc:creator>User</dc:creator>
  <cp:lastModifiedBy>1</cp:lastModifiedBy>
  <cp:revision>87</cp:revision>
  <dcterms:created xsi:type="dcterms:W3CDTF">2014-03-19T16:58:15Z</dcterms:created>
  <dcterms:modified xsi:type="dcterms:W3CDTF">2026-03-16T06:45:26Z</dcterms:modified>
</cp:coreProperties>
</file>