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58" r:id="rId5"/>
    <p:sldId id="260" r:id="rId6"/>
    <p:sldId id="268" r:id="rId7"/>
    <p:sldId id="261" r:id="rId8"/>
    <p:sldId id="262" r:id="rId9"/>
    <p:sldId id="273" r:id="rId10"/>
    <p:sldId id="274" r:id="rId11"/>
    <p:sldId id="275" r:id="rId12"/>
    <p:sldId id="269" r:id="rId13"/>
    <p:sldId id="263" r:id="rId14"/>
    <p:sldId id="265" r:id="rId15"/>
    <p:sldId id="270" r:id="rId16"/>
    <p:sldId id="266" r:id="rId17"/>
    <p:sldId id="267" r:id="rId18"/>
    <p:sldId id="271" r:id="rId19"/>
    <p:sldId id="272" r:id="rId20"/>
    <p:sldId id="264" r:id="rId21"/>
    <p:sldId id="259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6" r:id="rId30"/>
    <p:sldId id="287" r:id="rId31"/>
    <p:sldId id="285" r:id="rId32"/>
    <p:sldId id="28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FBBC96-B72F-4BBA-A5B8-65A5D0C18D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E3C650-3588-4700-B6F5-BCC3EBAB1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EDD2A7-760A-4B05-B5C5-0DE397844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C800-C424-457D-85E3-632393B233E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918E17-C5B2-46EA-97B2-0144C2E17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0C921-4F39-4473-928F-A687B6B59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093B-F338-4CB9-B0E7-757BB9564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381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158F1-0766-401D-B0FA-EEF937FC0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B7F844-8942-4C63-BD8D-8DF1B3E12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C81D79-69DC-4A5A-9058-8A859FFD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C800-C424-457D-85E3-632393B233E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87ADC-A689-4A6A-ADD5-C6DDD30E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8FF77-D6B1-44D3-A657-44DB561F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093B-F338-4CB9-B0E7-757BB9564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9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3A6F1C2-E4D8-4613-97EE-B5A21EE1F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10D4C5-F4E0-475F-AEF8-67E8858F0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C1F930-411C-4215-9507-C35790081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C800-C424-457D-85E3-632393B233E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15306E-B3E9-44B5-8619-35EF859E6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932806-47A8-4859-92B3-7220247A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093B-F338-4CB9-B0E7-757BB9564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31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02E8B-2A2D-422A-9D9A-5E2987269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D89D60-76D4-4264-B319-8437CE145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3D694C-7F20-4CB4-9B7C-C137B4991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C800-C424-457D-85E3-632393B233E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6A46AC-6939-4177-937A-F856246A4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B083FF-2351-403A-BCD1-CE52D452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093B-F338-4CB9-B0E7-757BB9564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07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61A9F-0143-4268-AFF3-1865A43B7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89B620-C04D-4C79-BC19-B83928E00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CDF941-090A-4E00-9798-B59B0322D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C800-C424-457D-85E3-632393B233E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9ABED2-43F9-4AD1-B9E0-026851BD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44424D-FA3E-4965-8E77-B474F63B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093B-F338-4CB9-B0E7-757BB9564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930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B59FC-A971-4997-97D3-500AA2B1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8F6E63-3572-4F58-87E4-A0B9F535C6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BF4786-45FE-47C3-BF39-DCF32B0E0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3D42BE-D38B-426A-B4D6-5056BF69A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C800-C424-457D-85E3-632393B233E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AA8250-5DC0-435D-9572-1B8D9BCC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E6C4C7-4026-4452-B083-88D484DF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093B-F338-4CB9-B0E7-757BB9564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79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02D21-0B10-4F00-A72E-3BF41A6DC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89E448-3374-4B3A-8E94-20CF4BE8A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4B4233-0B85-4277-84F3-EC77475CD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DE72E5-A624-4496-AFA8-5ACADB9E9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1C1C90-8AB9-4037-8DDA-0F612122E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73B31F0-1A7D-4AEB-9424-6FD6F1063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C800-C424-457D-85E3-632393B233E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7A741B-62D6-4007-8F44-6D32F8AF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09610F-D78D-40BD-AF5C-D6E78C1F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093B-F338-4CB9-B0E7-757BB9564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25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49884-42BF-44A0-853E-DA68A23F2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857BB4-690E-48E0-8CBE-4B950B793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C800-C424-457D-85E3-632393B233E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8E53EF-F76A-424D-8533-9DA41C34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C69F09-F46A-4F38-8FEF-94B22E296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093B-F338-4CB9-B0E7-757BB9564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09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F4F562C-F236-4591-8B46-4B8B53373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C800-C424-457D-85E3-632393B233E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322D79-B82D-4915-840D-4C5B79BB5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5835C1-0F81-40BC-983A-8B63A46FA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093B-F338-4CB9-B0E7-757BB9564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913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B0043-CFDD-4C9E-A157-05767046C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5D347A-A847-44F1-960A-FA0C0FE0B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DB6081-8888-403A-9C97-CFE147820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3F77D1-3DD1-4925-961B-14B494C4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C800-C424-457D-85E3-632393B233E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DAD7DE-5B3D-488D-B0B1-17A0C14F2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BD9CD5-EDBE-41F5-AE71-49442D368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093B-F338-4CB9-B0E7-757BB9564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8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006636-86B2-4DBB-87E7-F4A8974DE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E2AD528-EA57-4EBD-952C-57C63A1BE0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3B3511-4D7B-4C0C-B744-8F5FEEE6C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DE607D-5148-4CC0-A43C-5FBC0E4BC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0C800-C424-457D-85E3-632393B233E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16AB11-2BF4-41D7-A70C-7B2CD2DE5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BB8FEC-1DC7-457B-A4C2-CEF256AB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0093B-F338-4CB9-B0E7-757BB9564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346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01230-4222-4AD1-97C6-9985CBEEC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EAA005-FE40-4BC5-A8DB-9E030EF93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4E1589-C229-49BB-A21B-D23A92642C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0C800-C424-457D-85E3-632393B233E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AD8EF0-DFE5-4A80-B8AD-F09FE0E2A8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53016-77C0-44A4-814E-2FEB64B40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0093B-F338-4CB9-B0E7-757BB9564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45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0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2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0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59325-A7AB-4E49-B951-12C733022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354" y="136627"/>
            <a:ext cx="10629088" cy="2387600"/>
          </a:xfr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«Зимующие и кочующие птицы»</a:t>
            </a:r>
            <a:b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5400" dirty="0"/>
          </a:p>
        </p:txBody>
      </p:sp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F1936343-88F8-4324-8493-F5D473DE6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355" y="2073207"/>
            <a:ext cx="625529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939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AACB44-1D03-4BF0-B84D-70AE47C58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8" t="9646" b="11962"/>
          <a:stretch/>
        </p:blipFill>
        <p:spPr>
          <a:xfrm>
            <a:off x="395590" y="162128"/>
            <a:ext cx="5784933" cy="47730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78F5DD-90BB-42F2-A4B7-E22740B583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76" r="17282" b="10826"/>
          <a:stretch/>
        </p:blipFill>
        <p:spPr>
          <a:xfrm>
            <a:off x="6180523" y="1561673"/>
            <a:ext cx="5277255" cy="4663410"/>
          </a:xfrm>
          <a:prstGeom prst="rect">
            <a:avLst/>
          </a:prstGeom>
        </p:spPr>
      </p:pic>
      <p:pic>
        <p:nvPicPr>
          <p:cNvPr id="4" name="синиц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2057" y="5920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8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3D8CC8-C16F-4471-8369-B623BC7D3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40" r="18596" b="38738"/>
          <a:stretch/>
        </p:blipFill>
        <p:spPr>
          <a:xfrm>
            <a:off x="4779522" y="2423829"/>
            <a:ext cx="3424137" cy="44869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4BA153-335B-44C5-8DA6-C33014E36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383" y="276631"/>
            <a:ext cx="5905500" cy="34004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7F8FF4-6760-4826-86D4-622D6645AE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75" r="25353" b="13286"/>
          <a:stretch/>
        </p:blipFill>
        <p:spPr>
          <a:xfrm>
            <a:off x="497668" y="205295"/>
            <a:ext cx="4969278" cy="482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85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D9B603-7FEC-451C-9B6F-BE269B03737E}"/>
              </a:ext>
            </a:extLst>
          </p:cNvPr>
          <p:cNvSpPr txBox="1"/>
          <p:nvPr/>
        </p:nvSpPr>
        <p:spPr>
          <a:xfrm>
            <a:off x="642026" y="904274"/>
            <a:ext cx="675099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Выносливая птичка</a:t>
            </a:r>
          </a:p>
          <a:p>
            <a:pPr algn="just"/>
            <a:r>
              <a:rPr lang="ru-RU" sz="4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Усердно ищет корм</a:t>
            </a:r>
          </a:p>
          <a:p>
            <a:pPr algn="just"/>
            <a:r>
              <a:rPr lang="ru-RU" sz="4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крошки подбирает</a:t>
            </a:r>
          </a:p>
          <a:p>
            <a:r>
              <a:rPr lang="ru-RU" sz="4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Воркует под окном </a:t>
            </a:r>
            <a:endParaRPr lang="ru-RU" sz="4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D91046-3606-4835-88F2-92E934B61E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09" t="5201" r="8747" b="19433"/>
          <a:stretch/>
        </p:blipFill>
        <p:spPr>
          <a:xfrm>
            <a:off x="6738026" y="1394623"/>
            <a:ext cx="4526172" cy="47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2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31CE0F-0548-4BED-879E-1E8ABD283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064" y="657549"/>
            <a:ext cx="4355940" cy="4815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96883-45B5-4F38-809C-75A23B2CBB8E}"/>
              </a:ext>
            </a:extLst>
          </p:cNvPr>
          <p:cNvSpPr txBox="1"/>
          <p:nvPr/>
        </p:nvSpPr>
        <p:spPr>
          <a:xfrm>
            <a:off x="1024646" y="358436"/>
            <a:ext cx="66407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Голубь</a:t>
            </a:r>
            <a:endParaRPr lang="ru-RU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54D097-096D-41F6-83B4-76D994A6FE29}"/>
              </a:ext>
            </a:extLst>
          </p:cNvPr>
          <p:cNvSpPr txBox="1"/>
          <p:nvPr/>
        </p:nvSpPr>
        <p:spPr>
          <a:xfrm>
            <a:off x="875489" y="3429000"/>
            <a:ext cx="3067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воркует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Голуб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1286" y="5588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755D72-CDA7-4E83-B2FA-5DE8F5490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07012"/>
            <a:ext cx="4459066" cy="40647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34BE2F-235F-419C-85F6-61EBA124FE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19" b="29701"/>
          <a:stretch/>
        </p:blipFill>
        <p:spPr>
          <a:xfrm>
            <a:off x="2282757" y="245291"/>
            <a:ext cx="7016233" cy="25716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9A6D14-6BC1-4C72-9D55-FB5205AD16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92" t="825" r="12766" b="27023"/>
          <a:stretch/>
        </p:blipFill>
        <p:spPr>
          <a:xfrm>
            <a:off x="4941651" y="2966903"/>
            <a:ext cx="6439711" cy="352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53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1DAD12-DA69-45C5-A4DA-BDAD1819FE15}"/>
              </a:ext>
            </a:extLst>
          </p:cNvPr>
          <p:cNvSpPr txBox="1"/>
          <p:nvPr/>
        </p:nvSpPr>
        <p:spPr>
          <a:xfrm>
            <a:off x="629054" y="463287"/>
            <a:ext cx="719198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4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лиса среди зверей</a:t>
            </a:r>
          </a:p>
          <a:p>
            <a:pPr algn="just"/>
            <a:r>
              <a:rPr lang="ru-RU" sz="44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Эта птица всех хитрей,</a:t>
            </a:r>
          </a:p>
          <a:p>
            <a:pPr algn="just"/>
            <a:r>
              <a:rPr lang="ru-RU" sz="44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Прячется в зеленых кронах,</a:t>
            </a:r>
          </a:p>
          <a:p>
            <a:pPr algn="just"/>
            <a:r>
              <a:rPr lang="ru-RU" sz="44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зовут ее …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03AAFCF-F5ED-4644-A6C6-8C734CA7A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33" b="20757"/>
          <a:stretch/>
        </p:blipFill>
        <p:spPr bwMode="auto">
          <a:xfrm>
            <a:off x="7562548" y="575954"/>
            <a:ext cx="4000398" cy="504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755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662479-E7AC-417B-A6C7-1D0ED433A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216" y="131456"/>
            <a:ext cx="6249320" cy="42751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40CD96-E4AB-42D8-B14A-26F7FC0063D9}"/>
              </a:ext>
            </a:extLst>
          </p:cNvPr>
          <p:cNvSpPr txBox="1"/>
          <p:nvPr/>
        </p:nvSpPr>
        <p:spPr>
          <a:xfrm>
            <a:off x="466928" y="131456"/>
            <a:ext cx="34176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Ворона 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A6FA5-E650-4B13-A9DE-A1DBDDCEE2A4}"/>
              </a:ext>
            </a:extLst>
          </p:cNvPr>
          <p:cNvSpPr txBox="1"/>
          <p:nvPr/>
        </p:nvSpPr>
        <p:spPr>
          <a:xfrm>
            <a:off x="7135931" y="5615948"/>
            <a:ext cx="33333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каркает 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523947-928B-447A-AB76-36D9E3111C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9" t="16354" r="6010" b="5746"/>
          <a:stretch/>
        </p:blipFill>
        <p:spPr>
          <a:xfrm>
            <a:off x="0" y="2805444"/>
            <a:ext cx="6779932" cy="3459168"/>
          </a:xfrm>
          <a:prstGeom prst="rect">
            <a:avLst/>
          </a:prstGeom>
        </p:spPr>
      </p:pic>
      <p:pic>
        <p:nvPicPr>
          <p:cNvPr id="4" name="воро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6972" y="5772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FB7DEB-2F02-4474-98FB-BAB1DD20C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66" t="9819" r="5982" b="6795"/>
          <a:stretch/>
        </p:blipFill>
        <p:spPr>
          <a:xfrm>
            <a:off x="6822331" y="246433"/>
            <a:ext cx="5211812" cy="34306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09156A-64AF-44C9-8F59-3D5D81B58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25" y="162127"/>
            <a:ext cx="5822318" cy="38845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F2B40D-DADF-4E60-83C4-E8E6B950A4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30" r="6915" b="26052"/>
          <a:stretch/>
        </p:blipFill>
        <p:spPr>
          <a:xfrm>
            <a:off x="2859932" y="3386507"/>
            <a:ext cx="6305570" cy="330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60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BB268A-7415-4608-A505-8BFE227FFF7E}"/>
              </a:ext>
            </a:extLst>
          </p:cNvPr>
          <p:cNvSpPr txBox="1"/>
          <p:nvPr/>
        </p:nvSpPr>
        <p:spPr>
          <a:xfrm>
            <a:off x="739301" y="638385"/>
            <a:ext cx="681584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по дереву стучу,</a:t>
            </a:r>
          </a:p>
          <a:p>
            <a:pPr algn="just"/>
            <a:r>
              <a:rPr lang="ru-RU" sz="4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Червячка добыть хочу,</a:t>
            </a:r>
          </a:p>
          <a:p>
            <a:pPr algn="just"/>
            <a:r>
              <a:rPr lang="ru-RU" sz="4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Хоть и скрылся под корой -</a:t>
            </a:r>
          </a:p>
          <a:p>
            <a:pPr algn="just"/>
            <a:r>
              <a:rPr lang="ru-RU" sz="4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 равно он будет мой!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1E5689-5E3E-45EA-85FA-D4B61A9CA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45" t="9309" b="21040"/>
          <a:stretch/>
        </p:blipFill>
        <p:spPr>
          <a:xfrm>
            <a:off x="7671880" y="865363"/>
            <a:ext cx="4077824" cy="530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21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BB975B-A3D5-4791-9C1A-B7468D910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267" y="184667"/>
            <a:ext cx="3868651" cy="62031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6C1507-450E-4749-BE30-8C35DE398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184667"/>
            <a:ext cx="5402093" cy="5402093"/>
          </a:xfrm>
          <a:prstGeom prst="rect">
            <a:avLst/>
          </a:prstGeom>
        </p:spPr>
      </p:pic>
      <p:pic>
        <p:nvPicPr>
          <p:cNvPr id="4" name="Дяте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2293" y="5865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1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4CD3CA-859C-44C1-A600-4298531C0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6" t="10723" r="9171"/>
          <a:stretch/>
        </p:blipFill>
        <p:spPr>
          <a:xfrm>
            <a:off x="3540868" y="502386"/>
            <a:ext cx="6070059" cy="58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70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96FE4B-FDEE-43A9-A055-79D713224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39" y="55123"/>
            <a:ext cx="11718589" cy="6696336"/>
          </a:xfrm>
          <a:prstGeom prst="rect">
            <a:avLst/>
          </a:prstGeom>
        </p:spPr>
      </p:pic>
      <p:pic>
        <p:nvPicPr>
          <p:cNvPr id="2" name="сугробы">
            <a:hlinkClick r:id="" action="ppaction://media"/>
            <a:extLst>
              <a:ext uri="{FF2B5EF4-FFF2-40B4-BE49-F238E27FC236}">
                <a16:creationId xmlns:a16="http://schemas.microsoft.com/office/drawing/2014/main" id="{38A8FE2D-5745-4A70-B5ED-27896FFF8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8036" y="5914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0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5F03F0-FC43-48DC-B589-CF435F2AED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12"/>
          <a:stretch/>
        </p:blipFill>
        <p:spPr>
          <a:xfrm>
            <a:off x="3424134" y="2871451"/>
            <a:ext cx="3402573" cy="37910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408F69-CE61-448E-8296-57AA006393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28"/>
          <a:stretch/>
        </p:blipFill>
        <p:spPr>
          <a:xfrm>
            <a:off x="5834025" y="327890"/>
            <a:ext cx="3510544" cy="31307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C5791B-1B7E-4032-86BA-0398FE6E94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57" t="8512" r="14627" b="21417"/>
          <a:stretch/>
        </p:blipFill>
        <p:spPr>
          <a:xfrm>
            <a:off x="706877" y="288975"/>
            <a:ext cx="3716168" cy="26786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C72240-7AB0-4C88-B6CD-B354EA59A245}"/>
              </a:ext>
            </a:extLst>
          </p:cNvPr>
          <p:cNvSpPr txBox="1"/>
          <p:nvPr/>
        </p:nvSpPr>
        <p:spPr>
          <a:xfrm>
            <a:off x="388351" y="3471960"/>
            <a:ext cx="37161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Кочующие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ECBA87-212B-45D6-BE5B-13BBAB98A5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26" t="4365" r="35702" b="55190"/>
          <a:stretch/>
        </p:blipFill>
        <p:spPr>
          <a:xfrm>
            <a:off x="8351886" y="4609579"/>
            <a:ext cx="3132893" cy="1392180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4E03F5B9-2119-4472-B593-A29275DBF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8642" r="15401" b="6028"/>
          <a:stretch/>
        </p:blipFill>
        <p:spPr bwMode="auto">
          <a:xfrm>
            <a:off x="8704149" y="1147412"/>
            <a:ext cx="2795080" cy="335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20718B-438F-4A44-AF76-8E0E8E7C9F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2753" r="53260"/>
          <a:stretch/>
        </p:blipFill>
        <p:spPr>
          <a:xfrm>
            <a:off x="1442864" y="4609579"/>
            <a:ext cx="1464645" cy="1474783"/>
          </a:xfrm>
          <a:prstGeom prst="rect">
            <a:avLst/>
          </a:prstGeom>
        </p:spPr>
      </p:pic>
      <p:pic>
        <p:nvPicPr>
          <p:cNvPr id="3" name="Зимующие птицы - Синица тинькает">
            <a:hlinkClick r:id="" action="ppaction://media"/>
            <a:extLst>
              <a:ext uri="{FF2B5EF4-FFF2-40B4-BE49-F238E27FC236}">
                <a16:creationId xmlns:a16="http://schemas.microsoft.com/office/drawing/2014/main" id="{61BE4B90-1606-48EC-B13D-3C7D45D25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07841" y="55969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3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2093A6-5E40-4456-B957-F66981D3EFEF}"/>
              </a:ext>
            </a:extLst>
          </p:cNvPr>
          <p:cNvSpPr txBox="1"/>
          <p:nvPr/>
        </p:nvSpPr>
        <p:spPr>
          <a:xfrm>
            <a:off x="376136" y="189721"/>
            <a:ext cx="8865140" cy="327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Встречайте первого гостя с севера:</a:t>
            </a:r>
            <a:endParaRPr lang="ru-RU" sz="36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Зимой на ветках яблоки!</a:t>
            </a:r>
            <a:endParaRPr lang="ru-RU" sz="36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Скорей их собери!</a:t>
            </a:r>
            <a:endParaRPr lang="ru-RU" sz="36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вдруг вспорхнули яблоки,</a:t>
            </a:r>
            <a:endParaRPr lang="ru-RU" sz="36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Ведь это ...</a:t>
            </a:r>
            <a:endParaRPr lang="ru-RU" sz="36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5B7BAE-13B6-489A-9F39-BD8F18BF2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78" r="13971"/>
          <a:stretch/>
        </p:blipFill>
        <p:spPr>
          <a:xfrm>
            <a:off x="5149174" y="2811598"/>
            <a:ext cx="612194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6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3D5F49-67A1-49DF-A288-FA01D5E3F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746" y="230360"/>
            <a:ext cx="5669604" cy="56696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D21094-9D54-4322-96F3-FB797A394A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25" t="19574" r="26573" b="14988"/>
          <a:stretch/>
        </p:blipFill>
        <p:spPr>
          <a:xfrm>
            <a:off x="369650" y="1037616"/>
            <a:ext cx="6018179" cy="4055093"/>
          </a:xfrm>
          <a:prstGeom prst="rect">
            <a:avLst/>
          </a:prstGeom>
        </p:spPr>
      </p:pic>
      <p:pic>
        <p:nvPicPr>
          <p:cNvPr id="2" name="снегир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4886" y="5736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8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01658D-E53B-4930-889F-9CE1C4CDEF05}"/>
              </a:ext>
            </a:extLst>
          </p:cNvPr>
          <p:cNvSpPr txBox="1"/>
          <p:nvPr/>
        </p:nvSpPr>
        <p:spPr>
          <a:xfrm>
            <a:off x="356681" y="135072"/>
            <a:ext cx="870949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Угадайте, кто это?</a:t>
            </a:r>
          </a:p>
          <a:p>
            <a:pPr algn="just"/>
            <a:r>
              <a:rPr lang="ru-RU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Птичка на большой сосне</a:t>
            </a:r>
          </a:p>
          <a:p>
            <a:pPr algn="just"/>
            <a:r>
              <a:rPr lang="ru-RU" sz="4000" b="1" i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Нам стрекочет</a:t>
            </a:r>
            <a:r>
              <a:rPr lang="ru-RU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«</a:t>
            </a:r>
            <a:r>
              <a:rPr lang="ru-RU" sz="4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Кле</a:t>
            </a:r>
            <a:r>
              <a:rPr lang="ru-RU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ru-RU" sz="4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кле</a:t>
            </a:r>
            <a:r>
              <a:rPr lang="ru-RU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ru-RU" sz="4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кле</a:t>
            </a:r>
            <a:r>
              <a:rPr lang="ru-RU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!».</a:t>
            </a:r>
          </a:p>
          <a:p>
            <a:pPr algn="just"/>
            <a:r>
              <a:rPr lang="ru-RU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Твердый клюв похож на крест,</a:t>
            </a:r>
          </a:p>
          <a:p>
            <a:pPr algn="just"/>
            <a:r>
              <a:rPr lang="ru-RU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Семена из шишек ест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D5E040-36BE-4C46-B36E-E38B13059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87" b="6468"/>
          <a:stretch/>
        </p:blipFill>
        <p:spPr>
          <a:xfrm>
            <a:off x="6577721" y="2585011"/>
            <a:ext cx="4771214" cy="387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51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958B93-6610-4C16-9086-0686D0F829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59" t="15801" b="12491"/>
          <a:stretch/>
        </p:blipFill>
        <p:spPr>
          <a:xfrm>
            <a:off x="5596646" y="2814536"/>
            <a:ext cx="6311731" cy="37224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A20435-381A-469A-B1AC-6484529157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77" r="16997" b="14799"/>
          <a:stretch/>
        </p:blipFill>
        <p:spPr>
          <a:xfrm>
            <a:off x="436123" y="533374"/>
            <a:ext cx="4978941" cy="4356397"/>
          </a:xfrm>
          <a:prstGeom prst="rect">
            <a:avLst/>
          </a:prstGeom>
        </p:spPr>
      </p:pic>
      <p:pic>
        <p:nvPicPr>
          <p:cNvPr id="4" name="Свиристел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8428" y="5551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4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1716D4-E6D7-436B-A851-4FFD8472C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98" y="266428"/>
            <a:ext cx="5923336" cy="39488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DDD469-33BD-42A2-A7E6-34DD13008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789" y="2698209"/>
            <a:ext cx="6668311" cy="375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86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80F175-1A93-4BE8-BD30-649DE14DEAE8}"/>
              </a:ext>
            </a:extLst>
          </p:cNvPr>
          <p:cNvSpPr txBox="1"/>
          <p:nvPr/>
        </p:nvSpPr>
        <p:spPr>
          <a:xfrm>
            <a:off x="700392" y="255764"/>
            <a:ext cx="728277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4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Эти птички с хохолком</a:t>
            </a:r>
          </a:p>
          <a:p>
            <a:pPr algn="just"/>
            <a:r>
              <a:rPr lang="ru-RU" sz="44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красивые притом,</a:t>
            </a:r>
          </a:p>
          <a:p>
            <a:pPr algn="just"/>
            <a:r>
              <a:rPr lang="ru-RU" sz="44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рябину прилетели</a:t>
            </a:r>
          </a:p>
          <a:p>
            <a:pPr algn="just"/>
            <a:r>
              <a:rPr lang="ru-RU" sz="44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Птички эти — … 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4A5EDC-A19D-4CAF-87ED-EA94692CF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918" y="1532905"/>
            <a:ext cx="5434520" cy="51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28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EC490B-BCE5-41D9-9A17-0B870DAB8F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09" t="19168" r="7787" b="14042"/>
          <a:stretch/>
        </p:blipFill>
        <p:spPr>
          <a:xfrm>
            <a:off x="4053192" y="564473"/>
            <a:ext cx="7749702" cy="40552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9F0158-518F-4336-91E5-D389D0778E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42" r="27861"/>
          <a:stretch/>
        </p:blipFill>
        <p:spPr>
          <a:xfrm>
            <a:off x="456042" y="453726"/>
            <a:ext cx="3409832" cy="5787958"/>
          </a:xfrm>
          <a:prstGeom prst="rect">
            <a:avLst/>
          </a:prstGeom>
        </p:spPr>
      </p:pic>
      <p:pic>
        <p:nvPicPr>
          <p:cNvPr id="2" name="Клес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3687" y="5523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2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F4ADD212-143A-4402-BC73-C75143343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56" y="119870"/>
            <a:ext cx="5332562" cy="299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8249BF80-2B7D-49DA-805E-719F16F9B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60"/>
          <a:stretch/>
        </p:blipFill>
        <p:spPr bwMode="auto">
          <a:xfrm>
            <a:off x="460379" y="2766444"/>
            <a:ext cx="5204363" cy="36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22B39EF5-914D-427E-98FE-AFCB897B8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146" y="3059424"/>
            <a:ext cx="5113101" cy="340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0D8491FF-A45A-4939-827D-8746D5F10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15478" b="7969"/>
          <a:stretch/>
        </p:blipFill>
        <p:spPr bwMode="auto">
          <a:xfrm>
            <a:off x="363165" y="152568"/>
            <a:ext cx="4643337" cy="293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776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34D666-D2E6-4D27-9FCD-196B7472F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50" t="16737" r="17890" b="16654"/>
          <a:stretch/>
        </p:blipFill>
        <p:spPr>
          <a:xfrm>
            <a:off x="691655" y="726333"/>
            <a:ext cx="4656306" cy="26329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3187E5-1691-4652-B969-0B9DF97F8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48" t="24327" r="3834" b="21395"/>
          <a:stretch/>
        </p:blipFill>
        <p:spPr>
          <a:xfrm>
            <a:off x="460442" y="4455269"/>
            <a:ext cx="5274374" cy="18612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78CA8D-03D2-452F-9DB7-E77A3093A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936" y="667966"/>
            <a:ext cx="6664707" cy="455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81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2B6046DD-D6E2-4C66-910F-9AB16779A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5" b="8907"/>
          <a:stretch/>
        </p:blipFill>
        <p:spPr bwMode="auto">
          <a:xfrm>
            <a:off x="804153" y="111915"/>
            <a:ext cx="4169924" cy="34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445D20C8-8B6A-4250-B9B9-968B18F3D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t="20757" r="8044" b="17097"/>
          <a:stretch/>
        </p:blipFill>
        <p:spPr bwMode="auto">
          <a:xfrm>
            <a:off x="5473430" y="226979"/>
            <a:ext cx="5732835" cy="291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8906696F-445C-487D-9505-D01F89269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5" b="19811"/>
          <a:stretch/>
        </p:blipFill>
        <p:spPr bwMode="auto">
          <a:xfrm>
            <a:off x="5792822" y="3145277"/>
            <a:ext cx="5413443" cy="33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>
            <a:extLst>
              <a:ext uri="{FF2B5EF4-FFF2-40B4-BE49-F238E27FC236}">
                <a16:creationId xmlns:a16="http://schemas.microsoft.com/office/drawing/2014/main" id="{B61F5EA1-6452-461B-A535-DDE30B4CB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3195894"/>
            <a:ext cx="3407519" cy="340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386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45F5CF45-1687-4A38-AB62-F8F494DD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312" y="691991"/>
            <a:ext cx="2338234" cy="187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B3955DD7-10FB-46D2-821E-2A9CEECED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5" r="29530"/>
          <a:stretch/>
        </p:blipFill>
        <p:spPr bwMode="auto">
          <a:xfrm>
            <a:off x="3766839" y="473126"/>
            <a:ext cx="3745346" cy="43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6B49CB13-A04B-45D0-88AE-F335815D4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30" y="310946"/>
            <a:ext cx="4004040" cy="22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B2F89A05-FB7D-48CB-A0FF-B22066B98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31" y="3243974"/>
            <a:ext cx="2812862" cy="274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>
            <a:extLst>
              <a:ext uri="{FF2B5EF4-FFF2-40B4-BE49-F238E27FC236}">
                <a16:creationId xmlns:a16="http://schemas.microsoft.com/office/drawing/2014/main" id="{53A15AD4-ADB4-416E-B416-68C69A5E4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816" y="2724454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351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6FFA2840-0CE1-43F9-BF63-BD79DA8BD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73" y="1689776"/>
            <a:ext cx="111156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05189-A66F-40C3-8D85-32F1C96316C2}"/>
              </a:ext>
            </a:extLst>
          </p:cNvPr>
          <p:cNvSpPr txBox="1"/>
          <p:nvPr/>
        </p:nvSpPr>
        <p:spPr>
          <a:xfrm>
            <a:off x="1809345" y="405724"/>
            <a:ext cx="86511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До встречи, ребята!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038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970991-0FC9-49B3-8ACB-61B9B13DA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81" t="11189" r="29916" b="35253"/>
          <a:stretch/>
        </p:blipFill>
        <p:spPr>
          <a:xfrm>
            <a:off x="202756" y="235900"/>
            <a:ext cx="2404258" cy="21555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A70299-D475-4F7A-8583-AE28B4B70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73" t="38488" b="42630"/>
          <a:stretch/>
        </p:blipFill>
        <p:spPr>
          <a:xfrm>
            <a:off x="6632144" y="4037249"/>
            <a:ext cx="4114671" cy="24927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3E5BF2-5DA9-4E2A-9F0C-F85941755D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208" t="19443" b="62236"/>
          <a:stretch/>
        </p:blipFill>
        <p:spPr>
          <a:xfrm>
            <a:off x="3634864" y="256616"/>
            <a:ext cx="2863214" cy="15267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9BC4B3-EBDD-4EE5-8F86-03F071933D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127" r="79580" b="2447"/>
          <a:stretch/>
        </p:blipFill>
        <p:spPr>
          <a:xfrm>
            <a:off x="515380" y="3906517"/>
            <a:ext cx="3194101" cy="21555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A29EFB-532D-4918-8512-132A724A4A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677" r="78096" b="21426"/>
          <a:stretch/>
        </p:blipFill>
        <p:spPr>
          <a:xfrm>
            <a:off x="3783218" y="2769222"/>
            <a:ext cx="3553277" cy="23054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7F985A-E64F-4F6E-99A3-9EA7DFAEC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8040" y="251216"/>
            <a:ext cx="2134484" cy="13356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AF4B5-6C34-4986-B869-E65E5193B4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0621" y="1783324"/>
            <a:ext cx="2863214" cy="17807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261F3A-3297-4BC5-A9E9-D5FE1582C0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48" t="24327" r="3834" b="21395"/>
          <a:stretch/>
        </p:blipFill>
        <p:spPr>
          <a:xfrm>
            <a:off x="547134" y="2515435"/>
            <a:ext cx="3294435" cy="116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42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5E5B68-59E6-4C6C-95E2-9C704DC8F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82" t="10610" b="13898"/>
          <a:stretch/>
        </p:blipFill>
        <p:spPr>
          <a:xfrm>
            <a:off x="4664991" y="239947"/>
            <a:ext cx="3419737" cy="20946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624B6A-25B2-4E19-BD14-865ACD3A4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4" r="17984"/>
          <a:stretch/>
        </p:blipFill>
        <p:spPr>
          <a:xfrm>
            <a:off x="8152033" y="2055918"/>
            <a:ext cx="3521412" cy="38925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ADC0C2-C823-4AE2-8484-811F64EF46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09" t="4742" r="11245"/>
          <a:stretch/>
        </p:blipFill>
        <p:spPr>
          <a:xfrm>
            <a:off x="221102" y="593890"/>
            <a:ext cx="2442073" cy="51102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482241-EC1A-49F6-AA92-EF5DB7F80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5817" y="-90653"/>
            <a:ext cx="3283744" cy="21465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2C0A17-F19F-4E06-A7DB-E137F066DE79}"/>
              </a:ext>
            </a:extLst>
          </p:cNvPr>
          <p:cNvSpPr txBox="1"/>
          <p:nvPr/>
        </p:nvSpPr>
        <p:spPr>
          <a:xfrm>
            <a:off x="1660881" y="239947"/>
            <a:ext cx="3540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Зимующие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D938E3-BBDA-44DD-8E5F-D8E95B1C5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9584" y="3195188"/>
            <a:ext cx="1523449" cy="16140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A36472-76BD-4F9C-8E7F-8381DB4D63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83" t="9172" r="12931" b="9788"/>
          <a:stretch/>
        </p:blipFill>
        <p:spPr>
          <a:xfrm>
            <a:off x="8152033" y="1994851"/>
            <a:ext cx="1744239" cy="1669514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89D599A1-BCE5-4687-BF8F-1842415B7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29979" r="19527"/>
          <a:stretch/>
        </p:blipFill>
        <p:spPr bwMode="auto">
          <a:xfrm>
            <a:off x="3792395" y="2949615"/>
            <a:ext cx="3893850" cy="371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265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8382EB-39E4-4F4F-8C46-C6DD40E1CDC4}"/>
              </a:ext>
            </a:extLst>
          </p:cNvPr>
          <p:cNvSpPr txBox="1"/>
          <p:nvPr/>
        </p:nvSpPr>
        <p:spPr>
          <a:xfrm>
            <a:off x="265890" y="103762"/>
            <a:ext cx="867058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000" b="1" i="1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Отгадайте, что за птица</a:t>
            </a:r>
          </a:p>
          <a:p>
            <a:pPr algn="just"/>
            <a:r>
              <a:rPr lang="ru-RU" sz="4000" b="1" i="1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Скачет по дорожке?</a:t>
            </a:r>
          </a:p>
          <a:p>
            <a:pPr algn="just"/>
            <a:r>
              <a:rPr lang="ru-RU" sz="4000" b="1" i="1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Словно кошки не боится,</a:t>
            </a:r>
          </a:p>
          <a:p>
            <a:pPr algn="just"/>
            <a:r>
              <a:rPr lang="ru-RU" sz="4000" b="1" i="1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Собирает крошки, </a:t>
            </a:r>
          </a:p>
          <a:p>
            <a:pPr algn="just"/>
            <a:r>
              <a:rPr lang="ru-RU" sz="4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4000" b="1" i="1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потом на ветку – прыг</a:t>
            </a:r>
          </a:p>
          <a:p>
            <a:pPr algn="just"/>
            <a:r>
              <a:rPr lang="ru-RU" sz="4000" b="1" i="1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чирикнет: «Чик-чирик»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D00F30-CA2A-4CBA-A357-8C700D8AA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6" t="7849" r="5933" b="7329"/>
          <a:stretch/>
        </p:blipFill>
        <p:spPr>
          <a:xfrm>
            <a:off x="6588869" y="2689372"/>
            <a:ext cx="5149174" cy="345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63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EEEADA-0D5B-4CAC-BA77-8C848A088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730" y="661619"/>
            <a:ext cx="6480773" cy="4236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D28D80-CE00-45D5-9B67-653FAFFC6CE6}"/>
              </a:ext>
            </a:extLst>
          </p:cNvPr>
          <p:cNvSpPr txBox="1"/>
          <p:nvPr/>
        </p:nvSpPr>
        <p:spPr>
          <a:xfrm>
            <a:off x="447991" y="404712"/>
            <a:ext cx="5317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Воробей</a:t>
            </a:r>
            <a:endParaRPr lang="ru-RU" sz="6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2E54C-6A15-4601-97B1-635FA0C31C91}"/>
              </a:ext>
            </a:extLst>
          </p:cNvPr>
          <p:cNvSpPr txBox="1"/>
          <p:nvPr/>
        </p:nvSpPr>
        <p:spPr>
          <a:xfrm>
            <a:off x="875488" y="4898078"/>
            <a:ext cx="5680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чирикнет: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«Чик-чирик»</a:t>
            </a:r>
          </a:p>
        </p:txBody>
      </p:sp>
      <p:pic>
        <p:nvPicPr>
          <p:cNvPr id="2" name="Воробе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4343" y="5649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161E81-BB32-41FD-A764-2911D4A01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21" t="4264" r="13603" b="29100"/>
          <a:stretch/>
        </p:blipFill>
        <p:spPr>
          <a:xfrm>
            <a:off x="265889" y="32871"/>
            <a:ext cx="5607511" cy="3590541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813D7CC1-45B9-4CE9-9ED0-10C19646B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13994" r="6060" b="5154"/>
          <a:stretch/>
        </p:blipFill>
        <p:spPr bwMode="auto">
          <a:xfrm>
            <a:off x="6096000" y="132593"/>
            <a:ext cx="5781472" cy="359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D56664-F967-4045-B06A-AF10BB79E5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0" t="23073" r="13500" b="27565"/>
          <a:stretch/>
        </p:blipFill>
        <p:spPr>
          <a:xfrm>
            <a:off x="1170562" y="3595025"/>
            <a:ext cx="8005864" cy="31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23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14B7C4-BAC9-4838-A282-FA62C4DCA1C3}"/>
              </a:ext>
            </a:extLst>
          </p:cNvPr>
          <p:cNvSpPr txBox="1"/>
          <p:nvPr/>
        </p:nvSpPr>
        <p:spPr>
          <a:xfrm>
            <a:off x="609600" y="822494"/>
            <a:ext cx="71271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 это за птица?</a:t>
            </a:r>
          </a:p>
          <a:p>
            <a:pPr algn="just"/>
            <a:r>
              <a:rPr lang="ru-RU" sz="40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Спинкою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зеленовата,</a:t>
            </a:r>
          </a:p>
          <a:p>
            <a:pPr algn="just"/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Животиком желтовата,</a:t>
            </a:r>
          </a:p>
          <a:p>
            <a:pPr algn="just"/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Чёрненькая шапочка</a:t>
            </a:r>
          </a:p>
          <a:p>
            <a:pPr algn="just"/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полоска шарфика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5E5847-6580-45E7-826A-15D86582F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36" b="2790"/>
          <a:stretch/>
        </p:blipFill>
        <p:spPr>
          <a:xfrm>
            <a:off x="6926093" y="616957"/>
            <a:ext cx="4396903" cy="57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593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187</Words>
  <Application>Microsoft Office PowerPoint</Application>
  <PresentationFormat>Широкоэкранный</PresentationFormat>
  <Paragraphs>47</Paragraphs>
  <Slides>32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Тема Office</vt:lpstr>
      <vt:lpstr>«Зимующие и кочующие птицы»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PC</cp:lastModifiedBy>
  <cp:revision>23</cp:revision>
  <dcterms:created xsi:type="dcterms:W3CDTF">2026-02-07T09:10:31Z</dcterms:created>
  <dcterms:modified xsi:type="dcterms:W3CDTF">2026-03-16T13:46:56Z</dcterms:modified>
</cp:coreProperties>
</file>