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ECCE-5440-4071-A640-87DCABE3D9E9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88BD-265A-435D-B4F2-52FF2CECA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88BD-265A-435D-B4F2-52FF2CECAC2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F141-4DA1-4F88-AA03-84D313A3C251}" type="datetimeFigureOut">
              <a:rPr lang="ru-RU" smtClean="0"/>
              <a:pPr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C716-42C8-422F-991D-90096D6E1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4020622"/>
            <a:ext cx="8892480" cy="143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Костик Ольга Владимировна,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№54 «Веснушки»,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Кемеровская область, г.Междуреченск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Междуреченск, 2026г.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663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Жизнь птиц в разное время года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em\Downloads\20260322_134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235519"/>
            <a:ext cx="7704856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28092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стай становится еще одним важным аспектом осенней жизни. Объединяясь, птицы получают больше шансов на выживание, легче находят пищу и эффективнее защищаются от хищников. </a:t>
            </a:r>
          </a:p>
          <a:p>
            <a:pPr lvl="0" indent="45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многих видов осень – это время прощания с родными местами, время отправления в долгий и опасный путь на юг, где их ждут более благоприятные условия.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oem\Downloads\5887339b95535d4c289569bddfdeda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53544"/>
            <a:ext cx="3888432" cy="3888432"/>
          </a:xfrm>
          <a:prstGeom prst="rect">
            <a:avLst/>
          </a:prstGeom>
          <a:noFill/>
        </p:spPr>
      </p:pic>
      <p:pic>
        <p:nvPicPr>
          <p:cNvPr id="8196" name="Picture 4" descr="C:\Users\oem\Downloads\f7f2b07d6913b2fe74ed98881143be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2568719" cy="38600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31640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16632"/>
            <a:ext cx="82089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Зима: Борьба за Выживание и Надежда на Весну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692696"/>
            <a:ext cx="849694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 – самое суровое время года для птиц. Холод, снег и недостаток пищи ставят их перед серьезными испытаниями.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птиц наступает период, когда каждая мелочь может стать решающей в борьбе за выживание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пропитания превращается в ежедневную борьбу. Птицы роются в снегу, ищут замерзшие ягоды и семена, а некоторые виды переходят на питание корой деревьев или остатками прошлогодней растительности.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oem\Downloads\1cb2aa796c920fb319de14ca8fc699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1"/>
            <a:ext cx="2202292" cy="3201007"/>
          </a:xfrm>
          <a:prstGeom prst="rect">
            <a:avLst/>
          </a:prstGeom>
          <a:noFill/>
        </p:spPr>
      </p:pic>
      <p:pic>
        <p:nvPicPr>
          <p:cNvPr id="7173" name="Picture 5" descr="C:\Users\oem\Downloads\97b1cf0c8f44e62bd477385386626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56992"/>
            <a:ext cx="2520280" cy="3168352"/>
          </a:xfrm>
          <a:prstGeom prst="rect">
            <a:avLst/>
          </a:prstGeom>
          <a:noFill/>
        </p:spPr>
      </p:pic>
      <p:pic>
        <p:nvPicPr>
          <p:cNvPr id="7174" name="Picture 6" descr="C:\Users\oem\Downloads\89fd32038c9444f8540cb066c8e922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6992"/>
            <a:ext cx="2231928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424936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можно увидеть, как воробьи и синицы собираются у кормушек, которые люди развешивают в садах и парках, помогая пернатым пережить холодные месяцы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indent="4500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суровость зимы, птицы сохраняют внутренний ритм природы. В их сердцах живёт надежда на скорое пробуждение земли и возвращение тёплых дней. </a:t>
            </a:r>
          </a:p>
        </p:txBody>
      </p:sp>
      <p:pic>
        <p:nvPicPr>
          <p:cNvPr id="6145" name="Picture 1" descr="C:\Users\oem\Downloads\c8c3882dfdff45afc12cc290cdfc8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1921151" cy="2880320"/>
          </a:xfrm>
          <a:prstGeom prst="rect">
            <a:avLst/>
          </a:prstGeom>
          <a:noFill/>
        </p:spPr>
      </p:pic>
      <p:pic>
        <p:nvPicPr>
          <p:cNvPr id="6146" name="Picture 2" descr="C:\Users\oem\Downloads\92e89fccf52af25fd228b1c4f8f4ce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3840427" cy="2880320"/>
          </a:xfrm>
          <a:prstGeom prst="rect">
            <a:avLst/>
          </a:prstGeom>
          <a:noFill/>
        </p:spPr>
      </p:pic>
      <p:pic>
        <p:nvPicPr>
          <p:cNvPr id="6147" name="Picture 3" descr="C:\Users\oem\Downloads\3a21b0968065ca49913d849b2e9656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56991"/>
            <a:ext cx="1584176" cy="29019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481741"/>
            <a:ext cx="7704856" cy="1123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28092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Птицы собираются в стаи, чтобы согреваться, а некоторые виды, например, совы и дятлы, находят укрытия в дуплах и щелях деревьев. Их оперение становится гуще, а обмен веществ замедляется, чтобы экономить энергию.</a:t>
            </a:r>
          </a:p>
        </p:txBody>
      </p:sp>
      <p:pic>
        <p:nvPicPr>
          <p:cNvPr id="5121" name="Picture 1" descr="C:\Users\oem\Downloads\21a4d17323702175983bdfb0571dcc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448272" cy="3672408"/>
          </a:xfrm>
          <a:prstGeom prst="rect">
            <a:avLst/>
          </a:prstGeom>
          <a:noFill/>
        </p:spPr>
      </p:pic>
      <p:pic>
        <p:nvPicPr>
          <p:cNvPr id="5122" name="Picture 2" descr="C:\Users\oem\Downloads\e4c0d3b3150045d0a7dae0072e5215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5256584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481193"/>
            <a:ext cx="7704856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28092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жизнь птиц — это постоянная борьба за выживание, адаптация к меняющимся условиям и забота о потомстве, которая проявляется по-разному в каждом времени года.</a:t>
            </a:r>
          </a:p>
        </p:txBody>
      </p:sp>
      <p:pic>
        <p:nvPicPr>
          <p:cNvPr id="4097" name="Picture 1" descr="C:\Users\oem\Downloads\55e4ca449e51ba831192304a9eb9d6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232248" cy="3195736"/>
          </a:xfrm>
          <a:prstGeom prst="rect">
            <a:avLst/>
          </a:prstGeom>
          <a:noFill/>
        </p:spPr>
      </p:pic>
      <p:pic>
        <p:nvPicPr>
          <p:cNvPr id="4098" name="Picture 2" descr="C:\Users\oem\Downloads\91ea3ddeaa6e7f1c0c21b7d10def12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2344843" cy="3240360"/>
          </a:xfrm>
          <a:prstGeom prst="rect">
            <a:avLst/>
          </a:prstGeom>
          <a:noFill/>
        </p:spPr>
      </p:pic>
      <p:pic>
        <p:nvPicPr>
          <p:cNvPr id="4099" name="Picture 3" descr="C:\Users\oem\Downloads\c014f56508ad6bba28bb15570f9472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20888"/>
            <a:ext cx="2505699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235519"/>
            <a:ext cx="7704856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6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235519"/>
            <a:ext cx="7704856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835696" y="3013501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Жизнь птиц – это удивительный танец с природой, где каждый сезон приносит свои краски, звуки и испытания. От пробуждения природы до зимнего покоя, пернатые обитатели нашей планеты демонстрируют невероятную адаптивность и стремление к жизни.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332656"/>
            <a:ext cx="849694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птиц – это удивительный танец с природой, где каждый сезон приносит свои краски, звуки и испытания.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ними, мы можем лучше понять хрупкость и красоту природы, а также важность сохранения ее богатства для будущих поколений.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непрерывный цикл, где каждая пора года играет свою неповторимую роль, формирует сложную и гармоничную экосистему, в которой птицы являются неотъемлемой частью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полет, каждая песня, каждое гнездо – это часть великой симфонии жизни, которую мы обязаны беречь.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5184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235519"/>
            <a:ext cx="7704856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75656" y="404664"/>
            <a:ext cx="65882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Весна: Пробуждение и возрождение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24744"/>
            <a:ext cx="8640960" cy="315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первыми лучами весеннего солнца природа оживает, и птицы не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исключение. Это время пробуждения, когда после долгой зимы они возвращаются из теплых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краев, наполняя воздух звонкими трелями.</a:t>
            </a:r>
            <a:r>
              <a:rPr lang="ru-RU" dirty="0"/>
              <a:t> </a:t>
            </a:r>
            <a:endParaRPr lang="ru-RU" dirty="0" smtClean="0"/>
          </a:p>
          <a:p>
            <a:pPr lvl="0" indent="45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звенит от птичьих песен. Это не просто мелодии, а настоящие послания: самцы привлекают самок, а заодно и решительно заявляют о своих правах на территорию, отгоняя соперников.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50405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235519"/>
            <a:ext cx="7704856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84249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время возрождения, и птицы – его главные герои. После долгой зимы или возвращения из далёких тёплых стран, они с новой силой приступают к самому важному делу – созданию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indent="4500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энтузиазмом строят уютные гнёзда из веточек, пуха и травинок. Это может быть аккуратная чаша на ветке дерева, норка в земле или даже сложная конструкция под крышей 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 algn="just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oem\Downloads\ad8966bf3cc3ed6844a536e362295e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2376264" cy="3367451"/>
          </a:xfrm>
          <a:prstGeom prst="rect">
            <a:avLst/>
          </a:prstGeom>
          <a:noFill/>
        </p:spPr>
      </p:pic>
      <p:pic>
        <p:nvPicPr>
          <p:cNvPr id="14340" name="Picture 4" descr="C:\Users\oem\Downloads\944b93a0b7500b4ff2eab4d64f557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1" y="3068960"/>
            <a:ext cx="2064565" cy="3374089"/>
          </a:xfrm>
          <a:prstGeom prst="rect">
            <a:avLst/>
          </a:prstGeom>
          <a:noFill/>
        </p:spPr>
      </p:pic>
      <p:pic>
        <p:nvPicPr>
          <p:cNvPr id="11" name="Рисунок 10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oem\Downloads\a7d2b46f55d0cfb8202a8cdf01120e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248472" cy="3257614"/>
          </a:xfrm>
          <a:prstGeom prst="rect">
            <a:avLst/>
          </a:prstGeom>
          <a:noFill/>
        </p:spPr>
      </p:pic>
      <p:pic>
        <p:nvPicPr>
          <p:cNvPr id="13316" name="Picture 4" descr="C:\Users\oem\Downloads\5c22802f52dff6ec47bfb8cb391f46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6632"/>
            <a:ext cx="4248472" cy="3240360"/>
          </a:xfrm>
          <a:prstGeom prst="rect">
            <a:avLst/>
          </a:prstGeom>
          <a:noFill/>
        </p:spPr>
      </p:pic>
      <p:pic>
        <p:nvPicPr>
          <p:cNvPr id="13317" name="Picture 5" descr="C:\Users\oem\Downloads\08bc861b844f5eb1bab589c490c71c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2952328" cy="3189995"/>
          </a:xfrm>
          <a:prstGeom prst="rect">
            <a:avLst/>
          </a:prstGeom>
          <a:noFill/>
        </p:spPr>
      </p:pic>
      <p:pic>
        <p:nvPicPr>
          <p:cNvPr id="13318" name="Picture 6" descr="C:\Users\oem\Downloads\fd7d27aab98830a861c09b582ab7c7b8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4824536" cy="32163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424936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вот, в уютных гнездах, появляются хрупкие яйца, а затем и беззащитные птенцы, требующие неустанной заботы и защиты. Это самый ответственный и трудоемкий период для родителей, которые неустанно заботятся о своем потомстве, добывая пищу и защищая его от опасностей.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период, полный тревог и радостей, является кульминацией весеннего обновления.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oem\Downloads\682bbd789854bc9474f36ce09266c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763688" cy="2763688"/>
          </a:xfrm>
          <a:prstGeom prst="rect">
            <a:avLst/>
          </a:prstGeom>
          <a:noFill/>
        </p:spPr>
      </p:pic>
      <p:pic>
        <p:nvPicPr>
          <p:cNvPr id="12290" name="Picture 2" descr="C:\Users\oem\Downloads\a531fa4ecdbf0786a9bf7ecd1668e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2736304" cy="2736304"/>
          </a:xfrm>
          <a:prstGeom prst="rect">
            <a:avLst/>
          </a:prstGeom>
          <a:noFill/>
        </p:spPr>
      </p:pic>
      <p:pic>
        <p:nvPicPr>
          <p:cNvPr id="12291" name="Picture 3" descr="C:\Users\oem\Downloads\027cbd388149369706e6b4eb5a3a2e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286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19672" y="260648"/>
            <a:ext cx="57606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Лето: Пик активности и изобилия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528" y="908720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Густая зелень покрывает деревья и кусты, воздух наполнен жужжанием насекомых и ароматом цветов. Лето – это пик жизни,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длинные дни, обилие пищи и тепла создают идеальные условия для роста и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задача птиц летом – вырастить как можно больше потомства. Родители постоянно находятся в движении, добывая насекомых, ягоды и семена для своих прожорливых птенцов.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C:\Users\oem\Downloads\867b0f6adf443cad1817b14b322a3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01008"/>
            <a:ext cx="2520280" cy="3198291"/>
          </a:xfrm>
          <a:prstGeom prst="rect">
            <a:avLst/>
          </a:prstGeom>
          <a:noFill/>
        </p:spPr>
      </p:pic>
      <p:pic>
        <p:nvPicPr>
          <p:cNvPr id="11271" name="Picture 7" descr="C:\Users\oem\Downloads\e3a54f8af8c66744caf948b1fff32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2304256" cy="3160123"/>
          </a:xfrm>
          <a:prstGeom prst="rect">
            <a:avLst/>
          </a:prstGeom>
          <a:noFill/>
        </p:spPr>
      </p:pic>
      <p:pic>
        <p:nvPicPr>
          <p:cNvPr id="11272" name="Picture 8" descr="C:\Users\oem\Downloads\8937d1a3d6457f1cdad251517903a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2442271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35292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роста птенцы начинают линять, сбрасывая старые перья и отращивая новые, более крепкие. Этот процесс требует много энергии и питательных веществ.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Подросшие птенцы начинают осваивать навыки полета и самостоятельного поиска пищи. Родители терпеливо учат их всему, что необходимо для выживания.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oem\Downloads\8d5f86604b77db7d8af3853eec6e54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2592287" cy="3931018"/>
          </a:xfrm>
          <a:prstGeom prst="rect">
            <a:avLst/>
          </a:prstGeom>
          <a:noFill/>
        </p:spPr>
      </p:pic>
      <p:pic>
        <p:nvPicPr>
          <p:cNvPr id="10243" name="Picture 3" descr="C:\Users\oem\Downloads\e9fb2c4bb10e402b328099e160457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-2374019"/>
            <a:ext cx="7704856" cy="110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188640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Осень: Подготовка к перелету и выживанию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528" y="764704"/>
            <a:ext cx="8496944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 приносит с собой прохладу, сокращение светового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меняющиеся краски природы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сигнализирует птицам о приближении зимы.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время активной подготовки к предстоящим испытаниям.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Птицы, предчувствуя грядущие холода, начинают интенсивно накапливать жировые запасы, увеличивая свой рацион,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создать необходимый запас энергии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успешного перелета и выживания в холодное время года.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C:\Users\oem\Downloads\659e227efed0bddd9df4efc22ebb3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232248" cy="3204184"/>
          </a:xfrm>
          <a:prstGeom prst="rect">
            <a:avLst/>
          </a:prstGeom>
          <a:noFill/>
        </p:spPr>
      </p:pic>
      <p:pic>
        <p:nvPicPr>
          <p:cNvPr id="9226" name="Picture 10" descr="C:\Users\oem\Downloads\7b4e1891569d51b143d973a67cd9546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4426930" cy="32102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729</Words>
  <Application>Microsoft Office PowerPoint</Application>
  <PresentationFormat>Экран (4:3)</PresentationFormat>
  <Paragraphs>674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 сад комбинированного вида № 54 «Веснушки» ( МБДОУ «Детский сад №54 «Веснушки»)      «Современные образовательные технологии в патриотическом воспитании детей дошкольного возраста»   Методическая разработка Костик О.В.  Междуреченск 2024 г.</dc:title>
  <dc:creator>oem</dc:creator>
  <cp:lastModifiedBy>oem</cp:lastModifiedBy>
  <cp:revision>24</cp:revision>
  <dcterms:created xsi:type="dcterms:W3CDTF">2026-03-22T06:15:46Z</dcterms:created>
  <dcterms:modified xsi:type="dcterms:W3CDTF">2026-03-22T10:00:51Z</dcterms:modified>
</cp:coreProperties>
</file>