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7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3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58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8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5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9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6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6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1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9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6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1B744-F192-4047-9E0C-08853FCDE86E}" type="datetimeFigureOut">
              <a:rPr lang="ru-RU" smtClean="0"/>
              <a:t>21.03.2026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9E05-8D6D-4154-8598-5F85B1B5C0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2469" y="2233749"/>
            <a:ext cx="452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космонавтики!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8891" y="4506686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воспитатель средней группы «Солнышко»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Циммерман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Александровна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1394" y="287383"/>
            <a:ext cx="6152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"Детский сад № 37 "Искорка"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"/>
            <a:ext cx="12192000" cy="6960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1761" y="1750423"/>
            <a:ext cx="5721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 возвращаться на Землю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5,4,3,2,1 – приземлились!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"/>
            <a:ext cx="12192000" cy="6855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659105"/>
            <a:ext cx="4062550" cy="5541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2860766"/>
            <a:ext cx="6161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Апреля 1961 года первый человек полетел в космос. Его звали Юрий Алексеевич Гагарин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9"/>
            <a:ext cx="12192000" cy="7064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577" y="143691"/>
            <a:ext cx="10946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вы хотите отправится в космос?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Космическая разминка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7740934817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297" y="1344021"/>
            <a:ext cx="9274629" cy="53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633"/>
            <a:ext cx="12192000" cy="6855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6" y="1502229"/>
            <a:ext cx="579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мы полетим в космос?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0" y="2419153"/>
            <a:ext cx="5603965" cy="37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9"/>
            <a:ext cx="12192000" cy="6855941"/>
          </a:xfrm>
          <a:prstGeom prst="rect">
            <a:avLst/>
          </a:prstGeom>
        </p:spPr>
      </p:pic>
      <p:pic>
        <p:nvPicPr>
          <p:cNvPr id="3" name="17741054941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333"/>
            <a:ext cx="12192000" cy="68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"/>
            <a:ext cx="12192000" cy="6855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59"/>
            <a:ext cx="11991703" cy="6855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949" y="1619794"/>
            <a:ext cx="604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Игра: Собери космический мусор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594" y="2351314"/>
            <a:ext cx="9695906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2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"/>
            <a:ext cx="12192000" cy="6855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0" y="1619795"/>
            <a:ext cx="292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планету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61" y="2321919"/>
            <a:ext cx="2588079" cy="29002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807" y="2321919"/>
            <a:ext cx="2692580" cy="29002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154" y="2321919"/>
            <a:ext cx="2651760" cy="29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"/>
            <a:ext cx="12192000" cy="6855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918" y="2168339"/>
            <a:ext cx="5876364" cy="4407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5531" y="1201783"/>
            <a:ext cx="412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75</Words>
  <Application>Microsoft Office PowerPoint</Application>
  <PresentationFormat>Широкоэкранный</PresentationFormat>
  <Paragraphs>14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6</cp:revision>
  <dcterms:created xsi:type="dcterms:W3CDTF">2026-03-21T14:27:04Z</dcterms:created>
  <dcterms:modified xsi:type="dcterms:W3CDTF">2026-03-21T15:32:21Z</dcterms:modified>
</cp:coreProperties>
</file>