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18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png"/><Relationship Id="rId7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jpeg"/><Relationship Id="rId4" Type="http://schemas.openxmlformats.org/officeDocument/2006/relationships/image" Target="../media/image9.png"/><Relationship Id="rId9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C:\Users\Home\Desktop\pngtree-orange-power-point-background-picture-image_1523889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619681" y="548680"/>
            <a:ext cx="6113981" cy="20005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Консультация для родителей</a:t>
            </a:r>
          </a:p>
          <a:p>
            <a:pPr algn="ctr"/>
            <a:endParaRPr lang="ru-RU" sz="32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«Полезные развивающие сайты для детей </a:t>
            </a:r>
          </a:p>
          <a:p>
            <a:pPr algn="ctr"/>
            <a:r>
              <a:rPr lang="ru-RU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старшего дошкольного возраста»</a:t>
            </a:r>
          </a:p>
          <a:p>
            <a:pPr algn="ctr"/>
            <a:endParaRPr lang="ru-RU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355976" y="3105833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Выполнила: Татаркина И.Р.,</a:t>
            </a:r>
          </a:p>
          <a:p>
            <a:pPr algn="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Воспитатель</a:t>
            </a:r>
          </a:p>
          <a:p>
            <a:pPr algn="r"/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МБДОУ «Детский сад №34 «Красная шапочка»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31840" y="6205954"/>
            <a:ext cx="26288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Междуреченск, 2026 г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8724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6" descr="C:\Users\Home\Desktop\pngtree-orange-power-point-background-picture-image_1523889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9512" y="188641"/>
            <a:ext cx="86409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Существует множество развивающих сайтов, которые помогут подготовить ребёнка к школе и расширить его кругозор. Вот несколько полезных ресурсов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1361096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IQsha.ru («</a:t>
            </a:r>
            <a:r>
              <a:rPr lang="ru-RU" sz="1400" b="1" dirty="0" err="1">
                <a:latin typeface="Times New Roman" pitchFamily="18" charset="0"/>
                <a:cs typeface="Times New Roman" pitchFamily="18" charset="0"/>
              </a:rPr>
              <a:t>Айкьюша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»)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Платформа предлагает более 29 000 развивающих онлайн-заданий и упражнений по логике, математике, чтению, английскому языку, окружающему миру. Игры и задания направлены на гармоничное развитие левого и правого полушарий мозга. Есть домашние задания, распечатки,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квесты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обучающие мультфильмы, статистика для отслеживания прогресса.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Сайт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безопасен — нет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рекламы.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Home\Downloads\qrcod_aRCI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085468"/>
            <a:ext cx="1177258" cy="13068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7" name="Picture 3" descr="C:\Users\Home\Desktop\qrcod_aREu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4510" y="2924944"/>
            <a:ext cx="1152129" cy="1343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4499992" y="1361096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 err="1">
                <a:latin typeface="Times New Roman" pitchFamily="18" charset="0"/>
                <a:cs typeface="Times New Roman" pitchFamily="18" charset="0"/>
              </a:rPr>
              <a:t>LogicLike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Ресурс ориентирован на развитие логического мышления у детей и взрослых. Здесь есть логические и шахматные задачки, упражнения на поиск закономерностей, определение истинных и ложных высказываний, ориентацию в пространстве и счёт. Платформа предлагает систему поощрений и мировой рейтинг, что может стать стимулом для занятий. Доступны веб-версия и приложение. </a:t>
            </a:r>
          </a:p>
        </p:txBody>
      </p:sp>
      <p:pic>
        <p:nvPicPr>
          <p:cNvPr id="1030" name="Picture 6" descr="C:\Users\Home\Desktop\qrcod_aRFg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5607" y="4869160"/>
            <a:ext cx="1148561" cy="1339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323528" y="4653136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Kids Smart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Платформа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предлагает отдельные упражнения и комплексные тренировки, где система подбирает задания в зависимости от успехов ребёнка. Дети могут изучать основы математики, русского и английского языков, развивать логику, память и внимание. В бесплатной версии доступно 7 заданий в день, в платной — дополнительные материалы и возможность составлять собственные тренировки. </a:t>
            </a:r>
          </a:p>
        </p:txBody>
      </p:sp>
      <p:pic>
        <p:nvPicPr>
          <p:cNvPr id="1031" name="Picture 7" descr="C:\Users\Home\Desktop\cbbd4a26043b11f1995aaefabc86b778_1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299" y="4682036"/>
            <a:ext cx="1901970" cy="19019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Home\Desktop\ff4256a1043c11f19d73ce82b5869525_1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615" y="3473287"/>
            <a:ext cx="1179849" cy="1179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Home\Desktop\b71acb68043d11f198fd36baf0fe9165_1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356992"/>
            <a:ext cx="1224136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082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C:\Users\Home\Desktop\pngtree-orange-power-point-background-picture-image_1523889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Home\Desktop\qrcod_aRFx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8304" y="332656"/>
            <a:ext cx="957832" cy="1117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79512" y="184379"/>
            <a:ext cx="4572000" cy="16004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 err="1">
                <a:latin typeface="Times New Roman" pitchFamily="18" charset="0"/>
                <a:cs typeface="Times New Roman" pitchFamily="18" charset="0"/>
              </a:rPr>
              <a:t>Разумейкин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Сайт предлагает задания для развития внимания, памяти и логики, изучения цветов, форм и размеров предметов. Для детей старше 5 лет добавляются занятия по чтению, основам математики, биологии, географии, физике и химии. Есть система поощрений и возможность оценить знания ребёнка перед началом занятий.</a:t>
            </a:r>
          </a:p>
        </p:txBody>
      </p:sp>
      <p:pic>
        <p:nvPicPr>
          <p:cNvPr id="2051" name="Picture 3" descr="C:\Users\Home\Desktop\qrcod_aRHq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4410" y="1902233"/>
            <a:ext cx="963280" cy="1123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4427984" y="1856508"/>
            <a:ext cx="45720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Яндекс Игры (категория «Обучающие»)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На платформе можно найти разнообразные развивающие игры: пазлы, задания на изучение цифр и букв, логические головоломки и другие. Игры доступны бесплатно, без необходимости скачивания и установки.</a:t>
            </a:r>
          </a:p>
        </p:txBody>
      </p:sp>
      <p:pic>
        <p:nvPicPr>
          <p:cNvPr id="2052" name="Picture 4" descr="C:\Users\Home\Desktop\qrcod_aRHy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268" y="3418521"/>
            <a:ext cx="1029839" cy="1201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08030" y="3327937"/>
            <a:ext cx="4572000" cy="227754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МААМ — Игры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На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сайте представлены развивающие онлайн-игры для детей дошкольного и младшего школьного возраста. Игры направлены на формирование элементарных математических представлений, развитие памяти, внимания, логики и знакомство с окружающим миром. Все игры бесплатные, без рекламы, оптимизированы для разных устройств.</a:t>
            </a:r>
            <a:r>
              <a:rPr lang="ru-RU" dirty="0"/>
              <a:t> 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2053" name="Picture 5" descr="C:\Users\Home\Desktop\qrcod_aRHM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3502" y="5341180"/>
            <a:ext cx="1065306" cy="1242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356101" y="5341180"/>
            <a:ext cx="5407483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Wunderkiddy.com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Ресурс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предлагает развивающие материалы и рабочие листы по темам: письмо, визуальное восприятие, математика, логика, мышление и другим. Есть материалы для разных возрастных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групп. Можно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выбрать категории по тематике (животные, времена года, цвета и др.). </a:t>
            </a:r>
          </a:p>
        </p:txBody>
      </p:sp>
      <p:pic>
        <p:nvPicPr>
          <p:cNvPr id="2055" name="Picture 7" descr="C:\Users\Home\Desktop\7fbdb173043b11f180bfe6378db1d023_1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5994" y="3183194"/>
            <a:ext cx="1960161" cy="1960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Home\Desktop\c2df4a03043c11f1b806eede0dff6388_1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324745"/>
            <a:ext cx="1354837" cy="1354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Home\Desktop\8b584b38043d11f1aa76deaff9e82da7_1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556" y="5309627"/>
            <a:ext cx="1201104" cy="1201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:\Users\Home\Desktop\fff2935d043d11f191a62205e853fb08_1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626" y="1801839"/>
            <a:ext cx="1518066" cy="1518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52321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199</Words>
  <Application>Microsoft Office PowerPoint</Application>
  <PresentationFormat>Экран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Home</cp:lastModifiedBy>
  <cp:revision>11</cp:revision>
  <dcterms:created xsi:type="dcterms:W3CDTF">2026-02-07T13:19:36Z</dcterms:created>
  <dcterms:modified xsi:type="dcterms:W3CDTF">2026-02-08T15:48:31Z</dcterms:modified>
</cp:coreProperties>
</file>