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mashko_ss@mail.ru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92D48-4E13-46B5-9762-D307CBDF6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7199D2-B244-484F-8D8C-900BF04CF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2A25B8-2B5E-4E17-94F2-2340CCCD9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60BE7F-07C6-4803-B887-BCC8D45A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8CE6BA-6DF5-4D93-95B8-751E16D5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334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7A12-F9E6-43F3-A8A2-88C78A7A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D831F6-C5BE-481E-B0BD-FE754C7CE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DDC92C-E60F-4828-A2AF-67EF1ECB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131EF0-6529-4F4F-9F6C-AF475A3A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E2D73-024C-407F-B950-A05A96B9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36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C306F5-4FF0-4931-AE6A-423B412E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49E510-DFA7-4D5D-95B9-EF364A7D6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14FF24-60CD-48FF-BFAE-0104F51DA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6B36D7-001B-45A1-BFD0-F82039D1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17235C-3343-4424-AE2F-4E314E734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02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E2EC3-1A48-4CC5-BB50-BE32DDEC1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11938D-EDE7-4FB4-A2CB-CE93F4BB5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F037B-1BFA-402F-8A0D-E2F6237E4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7A575A-EED3-4F47-946E-8CD437D8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5B9CFD-36E7-43F4-9009-D8BF3822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CE32D5-37C5-452D-91A7-7C15AFCC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00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223E6-F183-4209-85A9-84E30E1FB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1B61FF-A39F-4A18-82CC-7B962B2C2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A07DCC-3CB1-4620-A48D-ED02EEB6F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BED8810-AE72-49E2-B480-50ECBDA3A0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2F6E83-2A63-4A95-8332-CF487AF1E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B4C127-0A41-4B64-B611-720FE58B8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58A4A64-1295-4F40-BC78-861BC361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E65FA0-C069-4780-91B3-10966401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04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8B1DB-F29C-4C0E-BCA6-03EFD20B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F840D0-05F9-451E-AEB3-A2554E2A4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01AAEC1-315B-4BBD-B310-3CEE2DD2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2E4CB0-4460-4511-A172-082B90CDC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89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1BF96E-72CD-4E77-B5C6-339DEF45B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E66D0D-4E13-424D-B8F4-9A514D77C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06D39C-7F71-459C-B940-FB84FAC3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22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4FA58-379C-4C3E-ABA5-6D993E24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EE4198-A662-48FF-9BF4-D391A6D6D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61339F-5318-4ED4-AF05-A109E3FC4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92ED6A-1ED5-49B0-8021-0B1230DE1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0E272E-0DC0-486C-8439-A25C6E58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FBCCC-1AD2-49B3-B4D7-A5CFDAD9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45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0052F-096D-4CBE-8093-3698ED1E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ACA423-1783-4EDB-A2DE-9E9046FE2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FA42B3-3E88-46A3-BFA0-55ADD523E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628118-6DAB-44C4-8B93-B95553216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C61B5E-DB54-4423-9832-C2C18FECE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3D8C5-C462-4AD9-8FF5-BC861175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54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C6742-EF9F-4134-A151-87CCCBA9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0782DA-7C48-4C6C-9647-EB3617CDF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8DE1F6-B189-4CBF-9D7D-A15220DB0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E9F072-CDD5-4E0B-AF3F-83E9879C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3C532-281F-4A63-9EBB-C4F4DE2B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40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56A89E-A4D2-476B-B7C9-9801061F4B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6CA266-EB85-42AE-9100-F0ACFABF8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969012-AD04-49B7-9966-3CE77263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7FA0C3-182B-4128-85F6-DF63AC23F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4D785E-C538-4B63-9D65-A41F6614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070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E329B-41C8-4959-B4D4-EB3664DDF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7BE6B6-4D75-4EC3-869C-5DF0419AB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B1B3C2-591B-4B40-974D-B71A6A7A0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2A661-5BBD-469D-8E7C-1CFAB8D49BBA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328B3C-F51D-479F-BCD3-29263C1B1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072AB1-5FB1-42ED-9EE3-3B2887F31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4DB5D-F5EA-4360-BB76-6305EC005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59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83722F-45E0-495C-9CB9-91BD28B15F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48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D8716-6797-4BBA-8145-A4861E10C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8112" y="-625150"/>
            <a:ext cx="9772261" cy="23876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«Чем ярче, тем безопасней»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0CB98A-9D4B-4632-AC5F-ABE3177DF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39" y="1610169"/>
            <a:ext cx="4486896" cy="52478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1B422A-C88A-4797-A14B-FD5038B76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6097" y="5159627"/>
            <a:ext cx="7810137" cy="2323523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 </a:t>
            </a:r>
            <a:endParaRPr lang="ru-RU" dirty="0">
              <a:solidFill>
                <a:schemeClr val="bg1"/>
              </a:solidFill>
            </a:endParaRP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Автор </a:t>
            </a:r>
            <a:r>
              <a:rPr lang="ru-RU" dirty="0">
                <a:solidFill>
                  <a:schemeClr val="bg1"/>
                </a:solidFill>
              </a:rPr>
              <a:t>презентации: </a:t>
            </a:r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dirty="0" err="1" smtClean="0">
                <a:solidFill>
                  <a:schemeClr val="bg1"/>
                </a:solidFill>
              </a:rPr>
              <a:t>Трофимюк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Татьяна Александровна,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26BFE4-5695-4363-A0EF-6D98FDA71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CA69D6-71A3-420D-9B0E-275F27919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67311" y="-88867"/>
            <a:ext cx="1120761" cy="22335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7DE17B-4150-454E-A806-7CFFB143C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807714-9C5E-4A45-9B3D-8847DDBDE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практики использования дошкольниками светоотражающих приспособлений 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фликеров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для снижения детского дорожно-транспортного травматизма в темное время суток, повышения безопасности дорожного движения.</a:t>
            </a:r>
          </a:p>
          <a:p>
            <a:pPr marL="0" indent="0" algn="just">
              <a:buNone/>
            </a:pP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внимание пешеходов - родителей к воспитанию навыков безопасного поведения детей на улице.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705307-C77F-49FF-AE8D-541B1EFBF1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486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CDAED-6F7B-445D-8C0A-99D7F28C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004" y="579730"/>
            <a:ext cx="10554478" cy="4720059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Российский и международный опыт</a:t>
            </a:r>
            <a:b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</a:br>
            <a: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показывает, что в результате применения</a:t>
            </a:r>
            <a:b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</a:br>
            <a:r>
              <a:rPr lang="ru-RU" sz="4900" i="0" u="none" strike="noStrike" spc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световозвращающих</a:t>
            </a:r>
            <a:r>
              <a:rPr lang="ru-RU" sz="4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приспособлений</a:t>
            </a:r>
            <a:r>
              <a:rPr lang="ru-RU" sz="4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90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количество пешеходов, пострадавших в ДТП в условиях недостаточной видимости, снижается в 6-8 раз.</a:t>
            </a:r>
            <a:endParaRPr lang="ru-RU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8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F81945-3C3C-49FF-B16E-F40B061D8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90243" cy="685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87A26C-1BA2-4607-8D4B-4B994C8891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0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94F901-D350-40E4-98FA-D25C4ED2F5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0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CF34AF-3DB7-4872-AAFD-DA46AFF9AA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0DAE8D07-E1A4-4456-8801-6750567B2C82}"/>
              </a:ext>
            </a:extLst>
          </p:cNvPr>
          <p:cNvSpPr txBox="1">
            <a:spLocks/>
          </p:cNvSpPr>
          <p:nvPr/>
        </p:nvSpPr>
        <p:spPr>
          <a:xfrm>
            <a:off x="754224" y="4397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Ассортимент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световозвращателей</a:t>
            </a:r>
            <a:r>
              <a:rPr lang="ru-RU" dirty="0"/>
              <a:t>:</a:t>
            </a:r>
          </a:p>
        </p:txBody>
      </p:sp>
      <p:sp>
        <p:nvSpPr>
          <p:cNvPr id="6" name="Объект 8">
            <a:extLst>
              <a:ext uri="{FF2B5EF4-FFF2-40B4-BE49-F238E27FC236}">
                <a16:creationId xmlns:a16="http://schemas.microsoft.com/office/drawing/2014/main" id="{3342EE11-033B-46C2-8992-79EF5AAE4903}"/>
              </a:ext>
            </a:extLst>
          </p:cNvPr>
          <p:cNvSpPr txBox="1">
            <a:spLocks/>
          </p:cNvSpPr>
          <p:nvPr/>
        </p:nvSpPr>
        <p:spPr>
          <a:xfrm>
            <a:off x="4217436" y="1900270"/>
            <a:ext cx="7052388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Световозврашаюшие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подвески.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правило,такие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подвески изготавливаются из    специального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световозвращающего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материала, скрепленного между  собой  таким образом,  обе  стороны  изделия  были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световозвращающими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Световозвращающие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подвески  очень  удобно прикреплять  к  сумке  или  рюкзаку.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Световозвращающие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подвески бывают из твердого	пластика,	мягкого пластика, текстильные (например, в виде симпатичной мягкой игрушки из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световозвращающего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материала).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51E3EC-E0C1-4F92-8783-AE5D8C779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79"/>
            <a:ext cx="4348480" cy="52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5B0296-4C79-4FF2-888B-2888B2F4D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AA6B5B1A-B53C-449A-A1F3-D6FA2E771290}"/>
              </a:ext>
            </a:extLst>
          </p:cNvPr>
          <p:cNvSpPr txBox="1">
            <a:spLocks/>
          </p:cNvSpPr>
          <p:nvPr/>
        </p:nvSpPr>
        <p:spPr>
          <a:xfrm>
            <a:off x="754224" y="4397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</a:t>
            </a:r>
            <a:r>
              <a:rPr lang="ru-RU" dirty="0"/>
              <a:t> </a:t>
            </a:r>
            <a:r>
              <a:rPr lang="ru-RU" dirty="0" err="1"/>
              <a:t>световозвращателей</a:t>
            </a:r>
            <a:r>
              <a:rPr lang="ru-RU" dirty="0"/>
              <a:t>:</a:t>
            </a:r>
          </a:p>
        </p:txBody>
      </p:sp>
      <p:sp>
        <p:nvSpPr>
          <p:cNvPr id="6" name="Объект 8">
            <a:extLst>
              <a:ext uri="{FF2B5EF4-FFF2-40B4-BE49-F238E27FC236}">
                <a16:creationId xmlns:a16="http://schemas.microsoft.com/office/drawing/2014/main" id="{1B729430-8684-42CB-BEFF-B4158CCAF1B4}"/>
              </a:ext>
            </a:extLst>
          </p:cNvPr>
          <p:cNvSpPr txBox="1">
            <a:spLocks/>
          </p:cNvSpPr>
          <p:nvPr/>
        </p:nvSpPr>
        <p:spPr>
          <a:xfrm>
            <a:off x="4217436" y="1900270"/>
            <a:ext cx="7128588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Браслеты.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Это	очень распространенный аксессуар в Европе. Особенно его любят использовать велосипедисты и спортсмены.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Благодаря гибкой основе,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световозвращающий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браслет можно полностью выпрямить, и легким ударом зафиксировать на руке или на ноге, обеспечив необходимый вам размер.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3066D1-19F4-400A-88F4-FC76F7ED3C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6" y="1502228"/>
            <a:ext cx="3294779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5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C0D47D-6520-4795-A16B-041B4B67B8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486" cy="6858000"/>
          </a:xfrm>
          <a:prstGeom prst="rect">
            <a:avLst/>
          </a:prstGeom>
        </p:spPr>
      </p:pic>
      <p:sp>
        <p:nvSpPr>
          <p:cNvPr id="21" name="Заголовок 3">
            <a:extLst>
              <a:ext uri="{FF2B5EF4-FFF2-40B4-BE49-F238E27FC236}">
                <a16:creationId xmlns:a16="http://schemas.microsoft.com/office/drawing/2014/main" id="{6844D9B9-1F33-4B0C-8DE0-DB55CF75EEF7}"/>
              </a:ext>
            </a:extLst>
          </p:cNvPr>
          <p:cNvSpPr txBox="1">
            <a:spLocks/>
          </p:cNvSpPr>
          <p:nvPr/>
        </p:nvSpPr>
        <p:spPr>
          <a:xfrm>
            <a:off x="754224" y="4397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</a:t>
            </a:r>
            <a:r>
              <a:rPr lang="ru-RU" dirty="0"/>
              <a:t> </a:t>
            </a:r>
            <a:r>
              <a:rPr lang="ru-RU" dirty="0" err="1"/>
              <a:t>световозвращателей</a:t>
            </a:r>
            <a:r>
              <a:rPr lang="ru-RU" dirty="0"/>
              <a:t>:</a:t>
            </a:r>
          </a:p>
        </p:txBody>
      </p:sp>
      <p:sp>
        <p:nvSpPr>
          <p:cNvPr id="22" name="Объект 8">
            <a:extLst>
              <a:ext uri="{FF2B5EF4-FFF2-40B4-BE49-F238E27FC236}">
                <a16:creationId xmlns:a16="http://schemas.microsoft.com/office/drawing/2014/main" id="{07605194-A10C-4F3F-B564-B322C3EFEA94}"/>
              </a:ext>
            </a:extLst>
          </p:cNvPr>
          <p:cNvSpPr txBox="1">
            <a:spLocks/>
          </p:cNvSpPr>
          <p:nvPr/>
        </p:nvSpPr>
        <p:spPr>
          <a:xfrm>
            <a:off x="2799185" y="1872278"/>
            <a:ext cx="9116008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Световозвращающие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наклейки и шевроны на одежду.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Этот вид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светоотражателсй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не так распространен в России, хотя они очень удобны.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Такие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световозвращатели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можно наклеить на зимнюю одежду, сумку, рюкзак.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Единственный недостаток – срок ношения таких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световозвращателей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не очень велик (до первой стирки).</a:t>
            </a:r>
          </a:p>
          <a:p>
            <a:endParaRPr lang="ru-RU" sz="2900" dirty="0">
              <a:solidFill>
                <a:srgbClr val="000000"/>
              </a:solidFill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endParaRPr lang="ru-RU" sz="2900" dirty="0">
              <a:solidFill>
                <a:srgbClr val="000000"/>
              </a:solidFill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65C2A01-07C4-4A78-8832-BC37797158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012">
            <a:off x="-4262" y="1457466"/>
            <a:ext cx="3072457" cy="359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4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87F189-CE26-4E6D-9CA3-DE8353F9F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764EC2A4-1F50-43A6-B945-E62FA384422D}"/>
              </a:ext>
            </a:extLst>
          </p:cNvPr>
          <p:cNvSpPr txBox="1">
            <a:spLocks/>
          </p:cNvSpPr>
          <p:nvPr/>
        </p:nvSpPr>
        <p:spPr>
          <a:xfrm>
            <a:off x="754224" y="4397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Ассортимент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световозвращателей</a:t>
            </a:r>
            <a:r>
              <a:rPr lang="ru-RU" dirty="0"/>
              <a:t>:</a:t>
            </a:r>
          </a:p>
        </p:txBody>
      </p:sp>
      <p:sp>
        <p:nvSpPr>
          <p:cNvPr id="4" name="Объект 8">
            <a:extLst>
              <a:ext uri="{FF2B5EF4-FFF2-40B4-BE49-F238E27FC236}">
                <a16:creationId xmlns:a16="http://schemas.microsoft.com/office/drawing/2014/main" id="{0F36BACC-E59C-4552-AC95-386546CFFC22}"/>
              </a:ext>
            </a:extLst>
          </p:cNvPr>
          <p:cNvSpPr txBox="1">
            <a:spLocks/>
          </p:cNvSpPr>
          <p:nvPr/>
        </p:nvSpPr>
        <p:spPr>
          <a:xfrm>
            <a:off x="3956180" y="1900270"/>
            <a:ext cx="7800391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Световозвращающие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термоапликации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бликеры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Это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световозвращатели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также предназначены для нанесения на одежду (и любые текстильные материалы).</a:t>
            </a:r>
          </a:p>
          <a:p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Бликеры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прочно сцепляются практически со всеми видами тканей и отлично переносят стирку (до 50 циклов).</a:t>
            </a:r>
          </a:p>
          <a:p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Такие </a:t>
            </a: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световозвращатели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с удовольствием используют и дети, и молодежь, и взрослые,   и даже бабушки и дедушки.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115691-4B26-49E3-AD0C-D6EB5F217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9308">
            <a:off x="-684813" y="489147"/>
            <a:ext cx="5863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9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41B022C-E636-4CB1-9A11-73E220477B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AFF20713-2A63-4039-AA0D-2FF1B779743A}"/>
              </a:ext>
            </a:extLst>
          </p:cNvPr>
          <p:cNvSpPr txBox="1">
            <a:spLocks/>
          </p:cNvSpPr>
          <p:nvPr/>
        </p:nvSpPr>
        <p:spPr>
          <a:xfrm>
            <a:off x="754224" y="4397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световозвращателей</a:t>
            </a:r>
            <a:r>
              <a:rPr lang="ru-RU" dirty="0"/>
              <a:t>:</a:t>
            </a:r>
          </a:p>
        </p:txBody>
      </p:sp>
      <p:sp>
        <p:nvSpPr>
          <p:cNvPr id="4" name="Объект 8">
            <a:extLst>
              <a:ext uri="{FF2B5EF4-FFF2-40B4-BE49-F238E27FC236}">
                <a16:creationId xmlns:a16="http://schemas.microsoft.com/office/drawing/2014/main" id="{A7DBFA4B-9CD0-48B7-BB2A-26A73D285260}"/>
              </a:ext>
            </a:extLst>
          </p:cNvPr>
          <p:cNvSpPr txBox="1">
            <a:spLocks/>
          </p:cNvSpPr>
          <p:nvPr/>
        </p:nvSpPr>
        <p:spPr>
          <a:xfrm>
            <a:off x="4217436" y="1900270"/>
            <a:ext cx="7128588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Световозврашаюшие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ленты.</a:t>
            </a:r>
          </a:p>
          <a:p>
            <a:pPr marL="0" indent="0">
              <a:buNone/>
            </a:pPr>
            <a:endParaRPr lang="ru-RU" sz="2900" dirty="0">
              <a:solidFill>
                <a:srgbClr val="000000"/>
              </a:solidFill>
              <a:latin typeface="Times New Roman" panose="02020603050405020304" pitchFamily="18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r>
              <a:rPr lang="ru-RU" sz="2900" dirty="0" err="1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Световозвращающая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лента может защитить вашего ребёнка от случайностей на дороге!</a:t>
            </a:r>
          </a:p>
          <a:p>
            <a:endParaRPr lang="ru-RU" sz="2900" dirty="0">
              <a:solidFill>
                <a:srgbClr val="000000"/>
              </a:solidFill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4DAFAF-8356-4ACA-BC75-F55C6809F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2" y="1779993"/>
            <a:ext cx="3926068" cy="459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5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5944EE-CA35-4B65-AFF3-5F682C3236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" y="0"/>
            <a:ext cx="12188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199</Words>
  <Application>Microsoft Office PowerPoint</Application>
  <PresentationFormat>Широкоэкранный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Microsoft Sans Serif</vt:lpstr>
      <vt:lpstr>Times New Roman</vt:lpstr>
      <vt:lpstr>Тема Office</vt:lpstr>
      <vt:lpstr>«Чем ярче, тем безопасней»</vt:lpstr>
      <vt:lpstr>Цель:</vt:lpstr>
      <vt:lpstr>Российский и международный опыт показывает, что в результате применения световозвращающих приспособлений количество пешеходов, пострадавших в ДТП в условиях недостаточной видимости, снижается в 6-8 раз.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Польза </dc:title>
  <dc:creator>Komashko_ss@mail.ru</dc:creator>
  <cp:lastModifiedBy>Пользователь</cp:lastModifiedBy>
  <cp:revision>11</cp:revision>
  <dcterms:created xsi:type="dcterms:W3CDTF">2021-12-21T14:10:06Z</dcterms:created>
  <dcterms:modified xsi:type="dcterms:W3CDTF">2026-10-03T12:15:16Z</dcterms:modified>
</cp:coreProperties>
</file>