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353" r:id="rId2"/>
    <p:sldId id="256" r:id="rId3"/>
    <p:sldId id="351" r:id="rId4"/>
    <p:sldId id="257" r:id="rId5"/>
    <p:sldId id="297" r:id="rId6"/>
    <p:sldId id="318" r:id="rId7"/>
    <p:sldId id="303" r:id="rId8"/>
    <p:sldId id="331" r:id="rId9"/>
    <p:sldId id="304" r:id="rId10"/>
    <p:sldId id="277" r:id="rId11"/>
    <p:sldId id="308" r:id="rId12"/>
    <p:sldId id="262" r:id="rId13"/>
    <p:sldId id="261" r:id="rId14"/>
    <p:sldId id="285" r:id="rId15"/>
    <p:sldId id="310" r:id="rId16"/>
    <p:sldId id="271" r:id="rId17"/>
    <p:sldId id="267" r:id="rId18"/>
    <p:sldId id="269" r:id="rId19"/>
    <p:sldId id="268" r:id="rId20"/>
    <p:sldId id="272" r:id="rId21"/>
    <p:sldId id="321" r:id="rId22"/>
    <p:sldId id="276" r:id="rId23"/>
    <p:sldId id="313" r:id="rId24"/>
    <p:sldId id="278" r:id="rId25"/>
    <p:sldId id="280" r:id="rId26"/>
    <p:sldId id="281" r:id="rId27"/>
    <p:sldId id="346" r:id="rId28"/>
    <p:sldId id="35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2320" autoAdjust="0"/>
  </p:normalViewPr>
  <p:slideViewPr>
    <p:cSldViewPr>
      <p:cViewPr varScale="1">
        <p:scale>
          <a:sx n="116" d="100"/>
          <a:sy n="116" d="100"/>
        </p:scale>
        <p:origin x="135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22"/>
    </p:cViewPr>
  </p:sorterViewPr>
  <p:notesViewPr>
    <p:cSldViewPr>
      <p:cViewPr varScale="1">
        <p:scale>
          <a:sx n="57" d="100"/>
          <a:sy n="57" d="100"/>
        </p:scale>
        <p:origin x="-17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0A9E5-10A4-4A42-90F9-DFA758AC08AC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4B002-005C-403B-8A79-FEA90E2F5F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5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B002-005C-403B-8A79-FEA90E2F5F63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675222-3019-4845-85F3-DF8F7AFF6646}" type="datetimeFigureOut">
              <a:rPr lang="ru-RU" smtClean="0"/>
              <a:pPr/>
              <a:t>22.01.2026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6E6A2-BB63-4A9F-AD47-6C647A9E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Воспитатели: Гусейнова Е.А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        </a:t>
            </a:r>
            <a:r>
              <a:rPr lang="ru-RU" dirty="0" err="1" smtClean="0">
                <a:solidFill>
                  <a:srgbClr val="FF0000"/>
                </a:solidFill>
              </a:rPr>
              <a:t>Габова</a:t>
            </a:r>
            <a:r>
              <a:rPr lang="ru-RU" dirty="0" smtClean="0">
                <a:solidFill>
                  <a:srgbClr val="FF0000"/>
                </a:solidFill>
              </a:rPr>
              <a:t> Ю.А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7" y="332656"/>
            <a:ext cx="7237356" cy="4592801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</a:rPr>
              <a:t>МБДОУ «Детский сад№6 «Ромашка»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6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dc48a9e2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500042"/>
            <a:ext cx="7704856" cy="4883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551723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Ребята постарше продолжали учиться, не смотря на страх, голод и постоянные бомбежки.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632847" cy="4285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818" y="5013176"/>
            <a:ext cx="7072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даже в это тяжелое время детям на Новый год дарили радость. Были устроены новогодние елки. И самым дорогим подарком  были не игрушки, а малюсенький кусочек сахара!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11" y="620686"/>
            <a:ext cx="4895253" cy="2448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62212" y="489613"/>
            <a:ext cx="31702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Ленинграде перестали ходить трамваи и троллейбусы, не было электричества. Остановились автобусы, не было бензина. Занесенные снегом, стояли они на улицах с выбитыми стеклами, пробитые осколками бомб и снарядов.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Ленинградцам приходилось пешком ходить на работу.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56992"/>
            <a:ext cx="4752528" cy="309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0193" y="3811012"/>
            <a:ext cx="54594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Воды в квартирах не было. Замерз водопровод. Люди за водой ходили к Неве или на Фонтанку, к специально прорубленным полыньям. С ведрами, чайниками, кувшинами, бидонами, кастрюлями. Шли цепочкой, один за другим: старики, старухи, женщины, дети.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46" y="2132856"/>
            <a:ext cx="2279386" cy="25459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3" y="354626"/>
            <a:ext cx="5256584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98951"/>
            <a:ext cx="2073347" cy="5829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7269" y="138112"/>
            <a:ext cx="60635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хоть как-то согреться, люди делали небольшие нещадно дымящие железные печурки. Их называли «буржуйки» . В них вместо дров жгли оставшуюся деревянную мебель, паркет и даже книги. Пока топится печь –тепло, закончил топить – опять в комнате холодно .Стены комнат покрывались инеем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47" y="2852936"/>
            <a:ext cx="303177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188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706737"/>
            <a:ext cx="3108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городе не было электричества. Вот такие крохотные фитильки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коптилок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освещали комнаты жителей.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ceeb8_49853294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2713"/>
            <a:ext cx="3602094" cy="4104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8775" y="5090497"/>
            <a:ext cx="3602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такой кусочек хлеба по карточкам получали люди на целый день!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05324"/>
            <a:ext cx="4318787" cy="328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342713"/>
            <a:ext cx="4061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Работающие получали два таких кусочка…Конечно, этого не хватало. Постоянно хотелось есть, а ведь надо было идти на работу, выпускать снаряды для фронта.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4" y="156850"/>
            <a:ext cx="8539282" cy="42802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331" y="4437112"/>
            <a:ext cx="87849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 время блокады вся страна переживала за ленинградцев. Люди посылали продукты, теплую одежду, оружие. Да только не было возможности доставить это жителям – немцы не давали приблизиться к городу. Единственная лазейка – узкая полоска воды по Ладожскому озеру, которая, как мы говорили, постоянно обстреливалась немцами..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632"/>
            <a:ext cx="8208912" cy="4464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458148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нетерпением ждали наступления зим, чтобы поскорее замерз лед на Ладожском озере. Когда лед немного окреп, в путь сначала отправились конные повозки. В город с незахваченной немцами, как ее называли, Большой  Земли, везли мешки с зерном, продуктами.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352927" cy="44644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467" y="4725144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осажденного города вывозили совсем ослабевших людей – стариков, детей и женщин. Также вывозили культурные ценности, промышленное оборудование, все, что могло пострадать во время бомбежек и надо было непременно сохранить.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8275"/>
            <a:ext cx="3600400" cy="45875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236" y="4797152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только лёд становился достаточно крепок, в путь отправлялись грузовые машины, боевая техника, танки. Если бы не эта дорога, не пережил бы Ленинград блокады. Ленинградцы прозвали ее «Дорога жизни», так велико было ее значение!!!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275"/>
            <a:ext cx="3776046" cy="45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417" y="1268760"/>
            <a:ext cx="7242598" cy="2675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Блокада Ленинграда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073" y="3943866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innerShdw blurRad="63500" dist="50800" dir="18900000">
                    <a:schemeClr val="bg1">
                      <a:alpha val="50000"/>
                    </a:schemeClr>
                  </a:innerShdw>
                </a:effectLst>
                <a:latin typeface="Arial Black" pitchFamily="34" charset="0"/>
              </a:rPr>
              <a:t>8 сентября 1941 –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innerShdw blurRad="63500" dist="50800" dir="18900000">
                    <a:schemeClr val="bg1">
                      <a:alpha val="50000"/>
                    </a:schemeClr>
                  </a:innerShdw>
                </a:effectLst>
                <a:latin typeface="Arial Black" pitchFamily="34" charset="0"/>
              </a:rPr>
              <a:t>27 января 1944</a:t>
            </a:r>
            <a:endParaRPr lang="ru-RU" sz="3200" dirty="0">
              <a:solidFill>
                <a:srgbClr val="FF0000"/>
              </a:solidFill>
              <a:effectLst>
                <a:innerShdw blurRad="63500" dist="50800" dir="18900000">
                  <a:schemeClr val="bg1">
                    <a:alpha val="50000"/>
                  </a:scheme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4049727" cy="4248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4439059"/>
            <a:ext cx="46068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ледовой трассе работали мужественные люди. Они не жалея себя, гнали грузовики, через пургу под фашистскими обстрелами, чтобы довести так ленинградцам продукты.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06" y="2780928"/>
            <a:ext cx="4092734" cy="384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202930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днем и ночью шли машины в Ленинград. 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ночам машины шли с выключенными фарами, почти в «слепую».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только включали фары, немцы начинали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бстрел машин.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идео ряд Детям о блокаде\18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296720" cy="28083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5463" y="3072348"/>
            <a:ext cx="391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Немецкие самолеты и артиллерия постоянно обстреливали и бомбили ледовую дорогу. Многие снаряды достигали цели. Люди оттаскивали с дороги сгоревшие машины, увозили раненых, и путь по «Дороге жизни» продолжался.</a:t>
            </a:r>
          </a:p>
        </p:txBody>
      </p:sp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84984"/>
            <a:ext cx="4432756" cy="3172968"/>
          </a:xfrm>
          <a:prstGeom prst="rect">
            <a:avLst/>
          </a:prstGeom>
        </p:spPr>
      </p:pic>
      <p:pic>
        <p:nvPicPr>
          <p:cNvPr id="7" name="Рисунок 6" descr="images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6" y="188640"/>
            <a:ext cx="3988503" cy="28083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476672"/>
            <a:ext cx="4103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долгой зимы в Ленинград пришла весна. Ленинградцы превращали свои чудесные городские парки и сады в огороды с неуклюжими грядками.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212976"/>
            <a:ext cx="4103618" cy="3237510"/>
          </a:xfrm>
          <a:prstGeom prst="rect">
            <a:avLst/>
          </a:prstGeom>
        </p:spPr>
      </p:pic>
      <p:pic>
        <p:nvPicPr>
          <p:cNvPr id="1026" name="Picture 2" descr="C:\Users\dns\Desktop\КАРТИНКИ\блокада Ленинграда\img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8" y="476672"/>
            <a:ext cx="4488160" cy="33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292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Они выращивали на них овощи. И даже в это голодное время делились последним куском хлеба, последней картофелиной с умирающими от голода, совсем незнакомыми людьми.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32656"/>
            <a:ext cx="4032448" cy="4880583"/>
          </a:xfrm>
          <a:prstGeom prst="rect">
            <a:avLst/>
          </a:prstGeom>
        </p:spPr>
      </p:pic>
      <p:pic>
        <p:nvPicPr>
          <p:cNvPr id="5" name="Рисунок 4" descr="images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3713636" cy="49258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2" y="531568"/>
            <a:ext cx="3856808" cy="4483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22920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январе 1944 года произошло решительное сражение. Семь дней и ночей шли бои.  И вот два фронта, прорвав блокадное кольцо, соединились. 27 января 1944 года – была снята 900 дневная блокада Ленинграда!!!!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1568"/>
            <a:ext cx="4145339" cy="44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04856" cy="48245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856" y="52883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Блокада прорвана! Люди выходили на улицы, обнимали друг друга, плакали и смеялись. Ночью из всех орудий был дан салют в честь прорыва блокадного кольца и победы над оккупацией Ленинграда фашистами!!!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754" y="476672"/>
            <a:ext cx="3564111" cy="2819646"/>
          </a:xfrm>
          <a:prstGeom prst="rect">
            <a:avLst/>
          </a:prstGeom>
        </p:spPr>
      </p:pic>
      <p:pic>
        <p:nvPicPr>
          <p:cNvPr id="3" name="Рисунок 2" descr="к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013" y="473592"/>
            <a:ext cx="4076526" cy="28227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754" y="5120226"/>
            <a:ext cx="8462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Защитники города – и взрослые и дети - были награждены орденами и медалями. За мужество, храбрость, непосильный труд - их наградили медалями «За оборону Ленинграда», « За доблестный труд в годы Великой Отечественной Войны».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s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55" y="3432080"/>
            <a:ext cx="863939" cy="1643074"/>
          </a:xfrm>
          <a:prstGeom prst="rect">
            <a:avLst/>
          </a:prstGeom>
        </p:spPr>
      </p:pic>
      <p:pic>
        <p:nvPicPr>
          <p:cNvPr id="6" name="Рисунок 5" descr="скачанные файлы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114" y="3441433"/>
            <a:ext cx="1437690" cy="1643074"/>
          </a:xfrm>
          <a:prstGeom prst="rect">
            <a:avLst/>
          </a:prstGeom>
        </p:spPr>
      </p:pic>
      <p:pic>
        <p:nvPicPr>
          <p:cNvPr id="7" name="Рисунок 6" descr="скачанные файлы (2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950" y="3405714"/>
            <a:ext cx="1500198" cy="1729893"/>
          </a:xfrm>
          <a:prstGeom prst="rect">
            <a:avLst/>
          </a:prstGeom>
        </p:spPr>
      </p:pic>
      <p:pic>
        <p:nvPicPr>
          <p:cNvPr id="11" name="Рисунок 10" descr="скачанные файлы (3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4" y="3405714"/>
            <a:ext cx="874065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ages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26" y="1220259"/>
            <a:ext cx="2514948" cy="3357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4139" y="188640"/>
            <a:ext cx="688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Мемориальный ансамбль «Дорога жизни»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ages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473" y="4286034"/>
            <a:ext cx="3113213" cy="2241833"/>
          </a:xfrm>
          <a:prstGeom prst="rect">
            <a:avLst/>
          </a:prstGeom>
        </p:spPr>
      </p:pic>
      <p:pic>
        <p:nvPicPr>
          <p:cNvPr id="13" name="Рисунок 12" descr="скачанные файлы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1484784"/>
            <a:ext cx="2664296" cy="2448271"/>
          </a:xfrm>
          <a:prstGeom prst="rect">
            <a:avLst/>
          </a:prstGeom>
        </p:spPr>
      </p:pic>
      <p:pic>
        <p:nvPicPr>
          <p:cNvPr id="3" name="Рисунок 2" descr="л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60" y="1196016"/>
            <a:ext cx="2447764" cy="33319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412776"/>
            <a:ext cx="74888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lumMod val="50000"/>
                  </a:schemeClr>
                </a:solidFill>
                <a:effectLst/>
              </a:rPr>
              <a:t>Памяти павшим </a:t>
            </a:r>
            <a:r>
              <a:rPr lang="ru-RU" sz="5400" b="1" cap="none" spc="0" smtClean="0">
                <a:ln w="50800"/>
                <a:solidFill>
                  <a:schemeClr val="bg1">
                    <a:lumMod val="50000"/>
                  </a:schemeClr>
                </a:solidFill>
                <a:effectLst/>
              </a:rPr>
              <a:t>героям блокады </a:t>
            </a:r>
            <a:r>
              <a:rPr lang="ru-RU" sz="5400" b="1" cap="none" spc="0" dirty="0" smtClean="0">
                <a:ln w="50800"/>
                <a:solidFill>
                  <a:schemeClr val="bg1">
                    <a:lumMod val="50000"/>
                  </a:schemeClr>
                </a:solidFill>
                <a:effectLst/>
              </a:rPr>
              <a:t>Ленинграда посвящается!!! </a:t>
            </a:r>
            <a:endParaRPr lang="ru-RU" sz="5400" b="1" cap="none" spc="0" dirty="0">
              <a:ln w="50800"/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493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5354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Ребята, сегодня, 27 января – памятный день для нашей страны. Этот день, с одной стороны, радостный, а с другой стороны, день скорби. Радостный он потому, что 80 лет назад, во время войны с Германией, 27 января 1944 года, Ленинград был освобожден от фашистской блокады. А скорбный день потому, что погибло очень много людей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Arial Black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026" name="Picture 2" descr="C:\Users\dns\Desktop\КАРТИНКИ\блокада Ленинграда\55763ec2-201c-5f1e-adf6-1a8fd083db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-91196"/>
            <a:ext cx="9144000" cy="4509119"/>
          </a:xfrm>
        </p:spPr>
      </p:pic>
      <p:sp>
        <p:nvSpPr>
          <p:cNvPr id="6" name="Овал 5"/>
          <p:cNvSpPr/>
          <p:nvPr/>
        </p:nvSpPr>
        <p:spPr>
          <a:xfrm>
            <a:off x="3000364" y="1857364"/>
            <a:ext cx="612000" cy="61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Ленинград находится там, где  нарисован красный круг. Слева – Финский залив, справа – Ладожское озеро. А сверху и снизу город окружен черными, ломаными крестами- это фашистский знак. Где стояли наши войска, Красная Армия, нарисованы звезды. А когда город окружен врагами, это и значит, что он в блокаде.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6632"/>
            <a:ext cx="8352928" cy="4752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2550" y="5065834"/>
            <a:ext cx="77048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Немцы подошли так близко к Ленинграду, что с крыш многоэтажного дома можно было увидеть их позиции. Днем и ночью немцы бомбили и обстреливали город. Немцы вели постоянные обстрелы, которые иногда  длились 26 часов подряд.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 (2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48680"/>
            <a:ext cx="5308685" cy="2737444"/>
          </a:xfrm>
          <a:prstGeom prst="rect">
            <a:avLst/>
          </a:prstGeom>
        </p:spPr>
      </p:pic>
      <p:pic>
        <p:nvPicPr>
          <p:cNvPr id="1026" name="Picture 2" descr="F: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3516198"/>
            <a:ext cx="4752528" cy="30607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72200" y="608468"/>
            <a:ext cx="2428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Мужчины ушли на фронт под лозунгом: «Наше дело правое. Враг будет разбит. Победа будет за нами!»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870" y="4077072"/>
            <a:ext cx="2185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 сформированы даже женские стрелковые батальоны.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343976c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3873296" cy="2671754"/>
          </a:xfrm>
          <a:prstGeom prst="rect">
            <a:avLst/>
          </a:prstGeom>
        </p:spPr>
      </p:pic>
      <p:pic>
        <p:nvPicPr>
          <p:cNvPr id="3" name="Рисунок 2" descr="3f69b3ee615ee768878df909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431973"/>
            <a:ext cx="3873296" cy="2980709"/>
          </a:xfrm>
          <a:prstGeom prst="rect">
            <a:avLst/>
          </a:prstGeom>
        </p:spPr>
      </p:pic>
      <p:pic>
        <p:nvPicPr>
          <p:cNvPr id="4" name="Рисунок 3" descr="а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22938"/>
            <a:ext cx="3960440" cy="2701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3058" y="3356992"/>
            <a:ext cx="3714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заводы пришли женщины, подростки. Они учились работать на станках, потому что на фронте были нужны мины, пушки, пулеметы, гранаты, снаряды.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571480"/>
            <a:ext cx="3665786" cy="5072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161" y="5654666"/>
            <a:ext cx="762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Было очень страшно. Когда начинались обстрелы жители  прятались в бомбоубежищах.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ages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571480"/>
            <a:ext cx="3429360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86639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174183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3236598"/>
            <a:ext cx="3312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Самые маленькие ленинградцы находились в детских садах. Так проходили дни: дети кушали, играли, спали, гуляли, если не было бомбежки.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ж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44826"/>
            <a:ext cx="4104456" cy="2752126"/>
          </a:xfrm>
          <a:prstGeom prst="rect">
            <a:avLst/>
          </a:prstGeom>
        </p:spPr>
      </p:pic>
      <p:pic>
        <p:nvPicPr>
          <p:cNvPr id="7" name="Рисунок 6" descr="images (2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356992"/>
            <a:ext cx="4174183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2472</TotalTime>
  <Words>1003</Words>
  <Application>Microsoft Office PowerPoint</Application>
  <PresentationFormat>Экран (4:3)</PresentationFormat>
  <Paragraphs>61</Paragraphs>
  <Slides>28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Georgia</vt:lpstr>
      <vt:lpstr>Times New Roman</vt:lpstr>
      <vt:lpstr>Trebuchet MS</vt:lpstr>
      <vt:lpstr>Воздушный поток</vt:lpstr>
      <vt:lpstr>МБДОУ «Детский сад№6 «Ромашка»</vt:lpstr>
      <vt:lpstr>Блокада Ленинграда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ЯНВАРЯ 1944года  70 лет назад</dc:title>
  <dc:creator>nady</dc:creator>
  <cp:lastModifiedBy>PC</cp:lastModifiedBy>
  <cp:revision>207</cp:revision>
  <dcterms:created xsi:type="dcterms:W3CDTF">2014-01-16T14:40:29Z</dcterms:created>
  <dcterms:modified xsi:type="dcterms:W3CDTF">2026-01-22T15:02:13Z</dcterms:modified>
</cp:coreProperties>
</file>