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8" d="100"/>
          <a:sy n="108" d="100"/>
        </p:scale>
        <p:origin x="678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F9C4855-4A6D-4073-8F2A-88E98AB069AB}" type="datetimeFigureOut">
              <a:rPr lang="ru-RU" smtClean="0"/>
              <a:t>22.01.2026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AC3D01-28CC-4A80-B4AE-56367591084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69454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AC3D01-28CC-4A80-B4AE-563675910841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233124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03A1BF6-F0A8-4E9F-8383-0E2388194E8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2098569-7B78-494A-B848-D1EEF1346B5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46B7C6B-C068-4156-8A01-396E70DF4B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9E6A6-6669-40B8-99F0-2FE84EF2C6A2}" type="datetimeFigureOut">
              <a:rPr lang="ru-RU" smtClean="0"/>
              <a:t>22.01.2026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087B1DF-9CE2-45B1-8054-D590E0F45D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7B37D1C-836B-48E5-A916-FCFF8693D6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301EC5-5E92-4E2A-8B27-4CBFC34B0BD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916247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3291932-C6A4-48DD-8BB4-01EBD9598C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65750BC7-59CC-4262-AA98-5C888A01844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70E1C1B-5402-44B3-888F-504810AA67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9E6A6-6669-40B8-99F0-2FE84EF2C6A2}" type="datetimeFigureOut">
              <a:rPr lang="ru-RU" smtClean="0"/>
              <a:t>22.01.2026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3DFDC34-7723-4EC7-A557-15917ED37B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307AECF-28E9-4449-AEAB-98184E393B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301EC5-5E92-4E2A-8B27-4CBFC34B0BD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6274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1E0A4FBB-E07A-4DA0-9CCD-059CA63022F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F833AEB6-97CF-46D2-AF08-90295A2564C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519783A-208A-4499-ACDE-26DE95171A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9E6A6-6669-40B8-99F0-2FE84EF2C6A2}" type="datetimeFigureOut">
              <a:rPr lang="ru-RU" smtClean="0"/>
              <a:t>22.01.2026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BDE251B-04F2-44D4-8C50-F2F5D87631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3783686-0510-4099-AE79-C57F023B51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301EC5-5E92-4E2A-8B27-4CBFC34B0BD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25866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C395A18-A40D-4D24-BF55-F14B6AA357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86D8C62-1FC5-4D2F-958F-5EC97D89A9B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924A981-21B1-4EF3-9874-06DC83F78E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9E6A6-6669-40B8-99F0-2FE84EF2C6A2}" type="datetimeFigureOut">
              <a:rPr lang="ru-RU" smtClean="0"/>
              <a:t>22.01.2026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CB1F6D0-1339-4114-AD53-1997EBFC94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788A437-1F29-411C-BF82-E201A09F9E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301EC5-5E92-4E2A-8B27-4CBFC34B0BD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200499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EF85F19-E903-42AC-9893-9C94D15510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A50EDEF-F5F6-41ED-8204-E59FA66C6D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A753D48-5F66-4403-83AE-855271DA5C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9E6A6-6669-40B8-99F0-2FE84EF2C6A2}" type="datetimeFigureOut">
              <a:rPr lang="ru-RU" smtClean="0"/>
              <a:t>22.01.2026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1EEC457-14DD-42A9-97BD-B4C3B35961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797FE2B-ACFB-401A-91B2-62D3952C0C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301EC5-5E92-4E2A-8B27-4CBFC34B0BD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490803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5085E67-2CE6-4192-90B6-28593D06D1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B560E5A-FE0C-4F3C-B54F-2A5CED67870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1B52D95-3D2F-46EE-BFF5-89ED50598F5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7CAF769-CD60-4420-A337-CD12CB4B70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9E6A6-6669-40B8-99F0-2FE84EF2C6A2}" type="datetimeFigureOut">
              <a:rPr lang="ru-RU" smtClean="0"/>
              <a:t>22.01.2026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48C5BA6-108D-451F-A4C1-60C6F5FF5A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E2EDB3D-3472-4E2C-98AC-EC7E53DE70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301EC5-5E92-4E2A-8B27-4CBFC34B0BD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213079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C029E1C-5C63-485C-B10F-C147CFB790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2161CC4-8BBA-4337-9A84-6720181DD7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F026D419-64D1-48AE-A03E-4CFD4F5AC0C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E1340AA1-1760-4A65-92A5-FFF73F127D4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C45E9B71-B1E6-4D3C-A3C2-B09D2ADA2D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4F65A1B0-48A7-402D-BD52-80FA1C31C2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9E6A6-6669-40B8-99F0-2FE84EF2C6A2}" type="datetimeFigureOut">
              <a:rPr lang="ru-RU" smtClean="0"/>
              <a:t>22.01.2026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9AD9A4BD-5378-4CBA-B5BE-1BC4F1243B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0165BADF-7B71-46A1-BC62-F11C9918DA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301EC5-5E92-4E2A-8B27-4CBFC34B0BD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715741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242A418-B835-400C-A1E4-43059C0276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A0C89AA6-42ED-488E-8FCB-A1AFAF550B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9E6A6-6669-40B8-99F0-2FE84EF2C6A2}" type="datetimeFigureOut">
              <a:rPr lang="ru-RU" smtClean="0"/>
              <a:t>22.01.2026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F9A4D85A-1EFC-4E4E-84CB-39A830B139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66D6A6E3-2D44-45B5-9DE6-AFAADFE524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301EC5-5E92-4E2A-8B27-4CBFC34B0BD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856291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1FB4250A-07E1-439F-880F-95863CDF7F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9E6A6-6669-40B8-99F0-2FE84EF2C6A2}" type="datetimeFigureOut">
              <a:rPr lang="ru-RU" smtClean="0"/>
              <a:t>22.01.2026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6D27EF88-C934-4034-9270-EDA5AABBBB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CA29EC2E-A2B6-43E0-9266-B1BC9554AD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301EC5-5E92-4E2A-8B27-4CBFC34B0BD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328681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F9D3B2C-C4AE-4B51-89B6-26E604B56C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6F7C548-17FB-4227-BB92-6B308AB590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F3F45AA-E3BC-41B5-9497-868359D4A86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CC1A541-D92C-4DDE-9265-00A91CD9E1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9E6A6-6669-40B8-99F0-2FE84EF2C6A2}" type="datetimeFigureOut">
              <a:rPr lang="ru-RU" smtClean="0"/>
              <a:t>22.01.2026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6B013E8-48CB-465D-947B-3C6991EE1B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108C303-93B7-470D-81ED-3C6578468F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301EC5-5E92-4E2A-8B27-4CBFC34B0BD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301223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5D5FDE8-B1BE-4FD0-B415-262B64FC0E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5432C722-1DCF-4923-857D-3CCB56B0127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3C18C45-C524-457C-B9E5-4E4DB1078C9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19E25AA-22D1-4817-9B30-24E2DBA930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9E6A6-6669-40B8-99F0-2FE84EF2C6A2}" type="datetimeFigureOut">
              <a:rPr lang="ru-RU" smtClean="0"/>
              <a:t>22.01.2026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F1FB3BC-4CE4-4619-90C0-FFD9D2D42B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CBE1870-E570-49B8-88BC-349704B7DE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301EC5-5E92-4E2A-8B27-4CBFC34B0BD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27575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3E63E4F-305F-484E-BEA4-0345D71A3C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C804440-AF62-4A47-AE6A-BF7ED30746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ADF3B83-CD1B-4FDE-94D1-6CFD4A0B9B9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59E6A6-6669-40B8-99F0-2FE84EF2C6A2}" type="datetimeFigureOut">
              <a:rPr lang="ru-RU" smtClean="0"/>
              <a:t>22.01.2026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4B28936-864D-49D7-92BE-E65DA0A1525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125A485-D758-40BB-B773-A10FA40C679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301EC5-5E92-4E2A-8B27-4CBFC34B0BD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26141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F85DC2E-7564-4094-BFB8-7030C1AEEFA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9B579313-946E-429C-B551-B1E7B4CF359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2CC4D36-E4D0-48EC-B24C-A574644D9B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8777" y="0"/>
            <a:ext cx="12357717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52E2217-B6BA-4944-9784-30C9B2C46F9E}"/>
              </a:ext>
            </a:extLst>
          </p:cNvPr>
          <p:cNvSpPr txBox="1"/>
          <p:nvPr/>
        </p:nvSpPr>
        <p:spPr>
          <a:xfrm>
            <a:off x="1899821" y="443883"/>
            <a:ext cx="86734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бюджетное дошкольное образовательное учреждение</a:t>
            </a:r>
          </a:p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«Детский сад комбинированного вида № 54 «Веснушки»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D369AA9-7B4C-4A08-90D4-AA0D2F9A1F94}"/>
              </a:ext>
            </a:extLst>
          </p:cNvPr>
          <p:cNvSpPr txBox="1"/>
          <p:nvPr/>
        </p:nvSpPr>
        <p:spPr>
          <a:xfrm>
            <a:off x="7705817" y="4181383"/>
            <a:ext cx="338239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Составитель:</a:t>
            </a:r>
          </a:p>
          <a:p>
            <a:pPr algn="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Воспитатель</a:t>
            </a:r>
          </a:p>
          <a:p>
            <a:pPr algn="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Иванова Елена Геннадьевна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C73C161-1327-4C2F-9D23-A8347CFF2000}"/>
              </a:ext>
            </a:extLst>
          </p:cNvPr>
          <p:cNvSpPr txBox="1"/>
          <p:nvPr/>
        </p:nvSpPr>
        <p:spPr>
          <a:xfrm>
            <a:off x="1828799" y="2423604"/>
            <a:ext cx="89131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Главные символы блокады Ленинграда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074B1B9-6063-4CE3-8B6E-7494DB2AE194}"/>
              </a:ext>
            </a:extLst>
          </p:cNvPr>
          <p:cNvSpPr txBox="1"/>
          <p:nvPr/>
        </p:nvSpPr>
        <p:spPr>
          <a:xfrm>
            <a:off x="3284737" y="5965047"/>
            <a:ext cx="56106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Междуреченский муниципальный округ, 2026 г.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7108209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0CB1131-2716-4B36-8EF4-E24A8AA279E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ECDE6B4A-94AB-44B5-8128-00A65C295A1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651290B-7970-4C80-A800-1CA693E2ED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9798"/>
            <a:ext cx="12192000" cy="701779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935B807-F772-4A5A-844C-D2B02F553DFB}"/>
              </a:ext>
            </a:extLst>
          </p:cNvPr>
          <p:cNvSpPr txBox="1"/>
          <p:nvPr/>
        </p:nvSpPr>
        <p:spPr>
          <a:xfrm>
            <a:off x="4279036" y="347202"/>
            <a:ext cx="40215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Трамвай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FFCEF8E-79E9-4980-BDBF-3E48272FC9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23804" y="1117340"/>
            <a:ext cx="4631924" cy="350289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C1EE747-42D9-4EA7-89C9-01CBBC4A998E}"/>
              </a:ext>
            </a:extLst>
          </p:cNvPr>
          <p:cNvSpPr txBox="1"/>
          <p:nvPr/>
        </p:nvSpPr>
        <p:spPr>
          <a:xfrm>
            <a:off x="3071673" y="4858474"/>
            <a:ext cx="643631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/>
              <a:t>	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Во время блокады трамвай – это как «живой знак»: если он поехал, значит город не сдался. Трамваи помогали людям добираться туда, куда нужно: на работу, в больницы. Иногда ими перевозили вещи и нужные грузы. Когда рельсы были повреждены, их старались чинить, чтобы трамвай снова работал.</a:t>
            </a:r>
          </a:p>
        </p:txBody>
      </p:sp>
    </p:spTree>
    <p:extLst>
      <p:ext uri="{BB962C8B-B14F-4D97-AF65-F5344CB8AC3E}">
        <p14:creationId xmlns:p14="http://schemas.microsoft.com/office/powerpoint/2010/main" val="116962161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B1AF818-43C5-4BAF-A893-D6ED76844C9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46BA3D23-1E8F-4575-AE18-714A6EE507A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B326774-AA92-45D2-A4EB-3447C44E76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8682310-1E51-45B8-8A18-1E33727FEDFA}"/>
              </a:ext>
            </a:extLst>
          </p:cNvPr>
          <p:cNvSpPr txBox="1"/>
          <p:nvPr/>
        </p:nvSpPr>
        <p:spPr>
          <a:xfrm>
            <a:off x="3613212" y="443883"/>
            <a:ext cx="47673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Блокадная ласточка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FCDF8C3-7955-4F14-9205-68FE6AD12D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57321" y="997623"/>
            <a:ext cx="5079089" cy="359269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1CAB2B8-6BAB-408F-808A-8EACED0426E4}"/>
              </a:ext>
            </a:extLst>
          </p:cNvPr>
          <p:cNvSpPr txBox="1"/>
          <p:nvPr/>
        </p:nvSpPr>
        <p:spPr>
          <a:xfrm>
            <a:off x="3062264" y="4715060"/>
            <a:ext cx="569058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/>
              <a:t>	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Ласточка – птица, которая приносит весну и надежду. В Ленинграде был особый значок: ласточка несет письмо. Он означал: «Мы ждем хорошие новости и верим, что все получится».  Люди носили этот символ, чтобы поддерживать друг друга и не терять надежду.</a:t>
            </a:r>
            <a:r>
              <a:rPr lang="ru-RU" dirty="0"/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65497288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FFF342E-F882-49E5-9AF0-E5CFB0B2C93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E0D59378-14AE-45B4-97B5-690A2A5E0C0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93494FC-5FEB-4F00-9085-A3679AB3CA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5071535-2CA0-4FB1-A95A-BB21730BC562}"/>
              </a:ext>
            </a:extLst>
          </p:cNvPr>
          <p:cNvSpPr txBox="1"/>
          <p:nvPr/>
        </p:nvSpPr>
        <p:spPr>
          <a:xfrm>
            <a:off x="4225771" y="435006"/>
            <a:ext cx="37818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Фронтовой треугольник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B95A925-AFF0-4A4A-8E7C-5A42998BF4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51824" y="1062720"/>
            <a:ext cx="6329779" cy="338936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9636913-A041-46B2-A7AE-F05574812AA5}"/>
              </a:ext>
            </a:extLst>
          </p:cNvPr>
          <p:cNvSpPr txBox="1"/>
          <p:nvPr/>
        </p:nvSpPr>
        <p:spPr>
          <a:xfrm>
            <a:off x="2951824" y="4697288"/>
            <a:ext cx="632977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/>
              <a:t>	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Фронтовой треугольник – так называли письма, сложенные треугольником. Конвертов не хватало, поэтому письмо просто складывали особым способом – получался треугольник. Такие письма приходили от солдат и родных, Для многих это было самое важное – узнать, что близкий человек жив.</a:t>
            </a:r>
          </a:p>
        </p:txBody>
      </p:sp>
    </p:spTree>
    <p:extLst>
      <p:ext uri="{BB962C8B-B14F-4D97-AF65-F5344CB8AC3E}">
        <p14:creationId xmlns:p14="http://schemas.microsoft.com/office/powerpoint/2010/main" val="203031576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43A3381-F73F-4ABA-BC48-46495910270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46645179-77E5-42E5-BACB-0722571EDBB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EF25EF7-DBAB-43D4-B105-AAC17D8B2A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1CC5732-524B-44C8-8894-DF49C9536083}"/>
              </a:ext>
            </a:extLst>
          </p:cNvPr>
          <p:cNvSpPr txBox="1"/>
          <p:nvPr/>
        </p:nvSpPr>
        <p:spPr>
          <a:xfrm>
            <a:off x="4243527" y="572136"/>
            <a:ext cx="41192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Коты Ленинграда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093A7E2-E8B7-4FDA-B919-648CA7215F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55631" y="1122363"/>
            <a:ext cx="6495029" cy="339906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5C36887-A903-4A2C-950B-C2F20B4D3370}"/>
              </a:ext>
            </a:extLst>
          </p:cNvPr>
          <p:cNvSpPr txBox="1"/>
          <p:nvPr/>
        </p:nvSpPr>
        <p:spPr>
          <a:xfrm>
            <a:off x="3293615" y="4766628"/>
            <a:ext cx="601906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/>
              <a:t>	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Коты – настоящие помощники города Ленинграда. Когда еды было мало, появлялось много мышей и крыс, а они могли портить запасы. Кошки ловили грызунов и помогали защищать продукты. Позже кошек даже привозили в город специально – настолько они были нужны. 	</a:t>
            </a:r>
          </a:p>
        </p:txBody>
      </p:sp>
    </p:spTree>
    <p:extLst>
      <p:ext uri="{BB962C8B-B14F-4D97-AF65-F5344CB8AC3E}">
        <p14:creationId xmlns:p14="http://schemas.microsoft.com/office/powerpoint/2010/main" val="191392880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BEE0E0C-3ED6-418A-8090-2A8DD36F32F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9F338797-2B51-4506-B40E-9B2F2F0CC17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A144049-4CE9-427D-B7D8-4E8C7A91F1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65EEBA4-D45F-45D7-84A1-296742304248}"/>
              </a:ext>
            </a:extLst>
          </p:cNvPr>
          <p:cNvSpPr txBox="1"/>
          <p:nvPr/>
        </p:nvSpPr>
        <p:spPr>
          <a:xfrm>
            <a:off x="3542190" y="568171"/>
            <a:ext cx="46785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Праздничный салют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A00492A-A149-4406-ADEB-6C271264A88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726" b="6066"/>
          <a:stretch/>
        </p:blipFill>
        <p:spPr>
          <a:xfrm>
            <a:off x="2792957" y="1064308"/>
            <a:ext cx="6404308" cy="314159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BF199CB-0043-4619-87BA-788223FD9675}"/>
              </a:ext>
            </a:extLst>
          </p:cNvPr>
          <p:cNvSpPr txBox="1"/>
          <p:nvPr/>
        </p:nvSpPr>
        <p:spPr>
          <a:xfrm>
            <a:off x="2880803" y="4297982"/>
            <a:ext cx="600130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/>
              <a:t>	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27 января 1944 года – это день полного освобождения Ленинграда от фашистской блокады. Именно в этот день ленинградцы поняли, что выжили, пережили. И не стоит опасаться погибнуть в любой момент от внезапного обстрела. Всего блокада длилась 872 дня.</a:t>
            </a:r>
          </a:p>
          <a:p>
            <a:pPr algn="just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Вечером в этот день в Ленинграде прозвучал салют Победы. </a:t>
            </a:r>
          </a:p>
        </p:txBody>
      </p:sp>
    </p:spTree>
    <p:extLst>
      <p:ext uri="{BB962C8B-B14F-4D97-AF65-F5344CB8AC3E}">
        <p14:creationId xmlns:p14="http://schemas.microsoft.com/office/powerpoint/2010/main" val="271173962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F31E6D8-3BF3-457E-B7F3-CFE60ED9E3E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2128CFCF-7B65-4F65-AA40-B968767B257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BED94DE-9853-4466-BD62-EDD4D2104D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47AB916-F782-4A13-B352-0C40A0515B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11474" y="1122363"/>
            <a:ext cx="2521304" cy="336173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C99662C-D2B0-4237-8337-8CD9C270A792}"/>
              </a:ext>
            </a:extLst>
          </p:cNvPr>
          <p:cNvSpPr txBox="1"/>
          <p:nvPr/>
        </p:nvSpPr>
        <p:spPr>
          <a:xfrm>
            <a:off x="3907653" y="383518"/>
            <a:ext cx="46592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Памятник Тане Савичевой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1B457D6-9764-4A75-82C8-38959623F8CC}"/>
              </a:ext>
            </a:extLst>
          </p:cNvPr>
          <p:cNvSpPr txBox="1"/>
          <p:nvPr/>
        </p:nvSpPr>
        <p:spPr>
          <a:xfrm>
            <a:off x="3701988" y="5175682"/>
            <a:ext cx="4864963" cy="9410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0F34793-A700-4B03-A6AD-E650E6987B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60515" y="1437531"/>
            <a:ext cx="3736188" cy="254219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EF94819-2DA4-4F25-89AF-626BF7C452D8}"/>
              </a:ext>
            </a:extLst>
          </p:cNvPr>
          <p:cNvSpPr txBox="1"/>
          <p:nvPr/>
        </p:nvSpPr>
        <p:spPr>
          <a:xfrm>
            <a:off x="2459116" y="4705924"/>
            <a:ext cx="677366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/>
              <a:t>	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Тане Савичевой и детям войны посвящается – мемориальный комплекс в рабочем поселке Шатки Нижегородской области, названный именем ленинградской девочки, как символа всех детей, страдавших и погибших в годы Великой Отечественной войны.</a:t>
            </a:r>
          </a:p>
        </p:txBody>
      </p:sp>
    </p:spTree>
    <p:extLst>
      <p:ext uri="{BB962C8B-B14F-4D97-AF65-F5344CB8AC3E}">
        <p14:creationId xmlns:p14="http://schemas.microsoft.com/office/powerpoint/2010/main" val="396000362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DE28D30-A454-44F7-B282-E2D39BC0EB5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BC7B273-B8B1-475E-B573-7FA18B7338F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59EE703-95C5-44C3-8B32-B3E55B696E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F122E40-6437-43B6-A56C-530048F4DB54}"/>
              </a:ext>
            </a:extLst>
          </p:cNvPr>
          <p:cNvSpPr txBox="1"/>
          <p:nvPr/>
        </p:nvSpPr>
        <p:spPr>
          <a:xfrm>
            <a:off x="3551067" y="421250"/>
            <a:ext cx="56920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Памятник «Разорванное кольцо»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C6E570A-6AB3-4464-BD27-44BE15A93E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61567" y="1025720"/>
            <a:ext cx="5071064" cy="323280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802A97F-06C9-48EF-B936-870501BA40D4}"/>
              </a:ext>
            </a:extLst>
          </p:cNvPr>
          <p:cNvSpPr txBox="1"/>
          <p:nvPr/>
        </p:nvSpPr>
        <p:spPr>
          <a:xfrm>
            <a:off x="2682534" y="4542599"/>
            <a:ext cx="706662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/>
              <a:t>	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Памятник «Разорванное кольцо» – это один из самых величественных памятников, посвященный великому подвигу защитников блокадного Ленинграда. Две железобетонные арки символизируют кольцо блокады, а разрыв между ними – «Дорогу Жизни». На основании памятника видны уходящие к Ладожскому озеру следы автомобилей, которые ежедневно рискуя, несли спасение в осажденный город.</a:t>
            </a:r>
            <a:r>
              <a:rPr lang="ru-RU" dirty="0"/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47615784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F4E2666-F981-4FEA-A1D8-26C622B74F9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AD14F503-7C1E-4D34-A0A5-B5B29DD79F8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2D00E2F-0942-4A56-A651-8A4B1BB804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8D2C72E-C3F1-40C7-9CA8-91111ED9EEEF}"/>
              </a:ext>
            </a:extLst>
          </p:cNvPr>
          <p:cNvSpPr txBox="1"/>
          <p:nvPr/>
        </p:nvSpPr>
        <p:spPr>
          <a:xfrm>
            <a:off x="4483224" y="474364"/>
            <a:ext cx="35954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«Городу Ленинграду»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4F3A98E-FAFD-4B0D-8756-FBA2C0E4D9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88242" y="1184977"/>
            <a:ext cx="5143500" cy="407282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35713C9-EDDC-4331-B74D-9CAD2C306A74}"/>
              </a:ext>
            </a:extLst>
          </p:cNvPr>
          <p:cNvSpPr txBox="1"/>
          <p:nvPr/>
        </p:nvSpPr>
        <p:spPr>
          <a:xfrm>
            <a:off x="1589103" y="1310366"/>
            <a:ext cx="392393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Голод и холод.</a:t>
            </a:r>
          </a:p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Война и разруха.</a:t>
            </a:r>
          </a:p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Сильный был город,</a:t>
            </a:r>
          </a:p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 падал он духом!</a:t>
            </a:r>
          </a:p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Дыхание смерти было повсюду,</a:t>
            </a:r>
          </a:p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Но выжили, выжили люди!</a:t>
            </a:r>
          </a:p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Блокадный паёк,</a:t>
            </a:r>
          </a:p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Стакан кипятка.</a:t>
            </a:r>
          </a:p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Вот жизни глоток,</a:t>
            </a:r>
          </a:p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Потом темнота.</a:t>
            </a:r>
          </a:p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 город прорвался!</a:t>
            </a:r>
          </a:p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 город воскрес!</a:t>
            </a:r>
          </a:p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 город остался!</a:t>
            </a:r>
          </a:p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Никуда не исчез!</a:t>
            </a:r>
          </a:p>
          <a:p>
            <a:endParaRPr lang="ru-RU" dirty="0"/>
          </a:p>
          <a:p>
            <a:pPr algn="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Н. Алексеева</a:t>
            </a:r>
          </a:p>
        </p:txBody>
      </p:sp>
    </p:spTree>
    <p:extLst>
      <p:ext uri="{BB962C8B-B14F-4D97-AF65-F5344CB8AC3E}">
        <p14:creationId xmlns:p14="http://schemas.microsoft.com/office/powerpoint/2010/main" val="110255361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EE27D5E-0687-45C7-95D0-1C2F04C9C56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31B68D04-0A50-49BD-9D35-800AEFF4518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444276F-4065-4A89-9088-3BD2758F5A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B0FAFB5-2858-4A18-9E5F-8450CE652B9E}"/>
              </a:ext>
            </a:extLst>
          </p:cNvPr>
          <p:cNvSpPr txBox="1"/>
          <p:nvPr/>
        </p:nvSpPr>
        <p:spPr>
          <a:xfrm>
            <a:off x="2192506" y="768420"/>
            <a:ext cx="79899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ВНИМАНИЕ!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6E00E87-5FC2-449F-9F67-D8777E9680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63841" y="1807244"/>
            <a:ext cx="5242542" cy="3928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12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4299921-0E47-481B-BCA1-9D7C8117649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AAC3BCF1-63B9-42BD-BAFC-B46B1284846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266F80C-44C4-4AAF-AA23-47B334EBCD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878"/>
            <a:ext cx="12192000" cy="6858000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60111B01-9179-4D65-81AB-5C97E0BED7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92850" y="1668804"/>
            <a:ext cx="8232684" cy="386646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5D0D678-677A-4391-A4BE-48D79F28CF94}"/>
              </a:ext>
            </a:extLst>
          </p:cNvPr>
          <p:cNvSpPr txBox="1"/>
          <p:nvPr/>
        </p:nvSpPr>
        <p:spPr>
          <a:xfrm>
            <a:off x="2009314" y="372862"/>
            <a:ext cx="817337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БЛОКАДА ЛЕНИНГРАДА</a:t>
            </a:r>
          </a:p>
          <a:p>
            <a:pPr algn="ctr"/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08 сентября 1941 г. – 27 января 1944 г.</a:t>
            </a:r>
          </a:p>
        </p:txBody>
      </p:sp>
    </p:spTree>
    <p:extLst>
      <p:ext uri="{BB962C8B-B14F-4D97-AF65-F5344CB8AC3E}">
        <p14:creationId xmlns:p14="http://schemas.microsoft.com/office/powerpoint/2010/main" val="38091976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F652F88-949A-456A-8F8E-377F5F942A1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53FCD403-5D82-4460-B684-5711415936E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2BD3896-81D6-4CDC-99AD-4B1264F784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878"/>
            <a:ext cx="12192000" cy="68580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B029DAA-1ED2-4FBB-A9B0-C0AE8337DBF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738" t="16873" r="14894" b="7476"/>
          <a:stretch/>
        </p:blipFill>
        <p:spPr>
          <a:xfrm>
            <a:off x="3364636" y="1864311"/>
            <a:ext cx="5362114" cy="432342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9F4C8B2-7DE6-4B58-AA27-40644837A3F2}"/>
              </a:ext>
            </a:extLst>
          </p:cNvPr>
          <p:cNvSpPr txBox="1"/>
          <p:nvPr/>
        </p:nvSpPr>
        <p:spPr>
          <a:xfrm>
            <a:off x="1855433" y="488272"/>
            <a:ext cx="83805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Блокада Ленинграда – это окружение города войсками противника с целью отрезать от внешнего мира и принудить к сдаче.</a:t>
            </a:r>
          </a:p>
        </p:txBody>
      </p:sp>
    </p:spTree>
    <p:extLst>
      <p:ext uri="{BB962C8B-B14F-4D97-AF65-F5344CB8AC3E}">
        <p14:creationId xmlns:p14="http://schemas.microsoft.com/office/powerpoint/2010/main" val="2437862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C3D7731-A043-4904-8265-B04B69B7C30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58BCDE6B-8EE2-48C0-86C8-D1AC46E7961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72E9055-3D04-4836-A38D-BF18F317CA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878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1536BE8-4042-4653-8E80-F6C855F7F8DF}"/>
              </a:ext>
            </a:extLst>
          </p:cNvPr>
          <p:cNvSpPr txBox="1"/>
          <p:nvPr/>
        </p:nvSpPr>
        <p:spPr>
          <a:xfrm>
            <a:off x="4563122" y="523783"/>
            <a:ext cx="32758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«Дорога Жизни»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7F5600F-3DFE-44BD-A421-C8B3DE4251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13959" y="1124582"/>
            <a:ext cx="6051983" cy="340216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0BB2B96-6DAB-4CEF-9146-DAB7903E1A82}"/>
              </a:ext>
            </a:extLst>
          </p:cNvPr>
          <p:cNvSpPr txBox="1"/>
          <p:nvPr/>
        </p:nvSpPr>
        <p:spPr>
          <a:xfrm>
            <a:off x="2334827" y="4820575"/>
            <a:ext cx="794551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22 ноября 1941 года была открыта «Дорога Жизни», по которой в город доставляли продукты, вывозили раненых, женщин, стариков и детей. Это была единственная дорога, которая проходила по льду Ладожского озера.</a:t>
            </a:r>
          </a:p>
        </p:txBody>
      </p:sp>
    </p:spTree>
    <p:extLst>
      <p:ext uri="{BB962C8B-B14F-4D97-AF65-F5344CB8AC3E}">
        <p14:creationId xmlns:p14="http://schemas.microsoft.com/office/powerpoint/2010/main" val="38036489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B4DD492-B9F3-450B-8062-E8AEE78ACAC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B409865-E626-41F5-9D5B-C9BE325B5C3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B556A61-20C3-47F0-BD48-0AA2C2231C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27DBA45C-7BE4-47EB-BC4E-9750894697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60324" y="1168971"/>
            <a:ext cx="5671352" cy="370494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0FCE248-0DFE-4813-A5D4-39B098A77F25}"/>
              </a:ext>
            </a:extLst>
          </p:cNvPr>
          <p:cNvSpPr txBox="1"/>
          <p:nvPr/>
        </p:nvSpPr>
        <p:spPr>
          <a:xfrm>
            <a:off x="3480047" y="559293"/>
            <a:ext cx="52378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АЭРОСТАТ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3239879-E0A7-4A94-A37B-728ECFFCC8C2}"/>
              </a:ext>
            </a:extLst>
          </p:cNvPr>
          <p:cNvSpPr txBox="1"/>
          <p:nvPr/>
        </p:nvSpPr>
        <p:spPr>
          <a:xfrm>
            <a:off x="2601157" y="5257800"/>
            <a:ext cx="732407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Аэростат – это большой воздушный шар, который поднимали высоко в небо. К нему крепились длинные тросы. Такие аэростаты мешали вражеским самолетам летать низко и нападать точнее. Это был один из способов защиты города Ленинграда.</a:t>
            </a:r>
          </a:p>
        </p:txBody>
      </p:sp>
    </p:spTree>
    <p:extLst>
      <p:ext uri="{BB962C8B-B14F-4D97-AF65-F5344CB8AC3E}">
        <p14:creationId xmlns:p14="http://schemas.microsoft.com/office/powerpoint/2010/main" val="21695048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E55E562-220A-452D-AB2F-025E6DC135D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3A6E46E4-925A-40FC-B1B6-61639FFEDAC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36BBB89-3470-4878-AD91-DF12D9B3B0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B8D9157-D860-41D0-942D-A6890B2AD6F0}"/>
              </a:ext>
            </a:extLst>
          </p:cNvPr>
          <p:cNvSpPr txBox="1"/>
          <p:nvPr/>
        </p:nvSpPr>
        <p:spPr>
          <a:xfrm>
            <a:off x="3545415" y="568171"/>
            <a:ext cx="49093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Блокадный хлеб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FBA51B4-7491-4262-86A7-947EB8451F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87179" y="1210467"/>
            <a:ext cx="5217642" cy="360800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E87A3B4-3C5E-4CBE-BD92-9217896CEBF0}"/>
              </a:ext>
            </a:extLst>
          </p:cNvPr>
          <p:cNvSpPr txBox="1"/>
          <p:nvPr/>
        </p:nvSpPr>
        <p:spPr>
          <a:xfrm>
            <a:off x="2672178" y="4911459"/>
            <a:ext cx="703111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Хлеб в блокаду был самым важным. Его выдавали по карточкам – специальным бумажкам. Кусочек был очень маленьким, и его делили на части, чтобы хватило на день. Люди берегли хлеб как сокровище. Поэтому «блокадный хлеб» – символ того, как трудно было и как люди старались выжить.</a:t>
            </a:r>
          </a:p>
        </p:txBody>
      </p:sp>
    </p:spTree>
    <p:extLst>
      <p:ext uri="{BB962C8B-B14F-4D97-AF65-F5344CB8AC3E}">
        <p14:creationId xmlns:p14="http://schemas.microsoft.com/office/powerpoint/2010/main" val="23056273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0F21476-9CD9-4AC6-B1E4-04FD0B6E73D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39D4675D-0219-4F6C-964F-BE1B5175C09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9D57A10-AE56-4B24-BC44-FB6DD01B4E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CC80CF6-5840-472A-9ED7-DD8D9BC7D7E5}"/>
              </a:ext>
            </a:extLst>
          </p:cNvPr>
          <p:cNvSpPr txBox="1"/>
          <p:nvPr/>
        </p:nvSpPr>
        <p:spPr>
          <a:xfrm>
            <a:off x="3746377" y="452761"/>
            <a:ext cx="42524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Буржуйка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AA157E3-A55D-4B06-91CC-D3529CFCD7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94841" y="1122363"/>
            <a:ext cx="6402317" cy="344561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579D514-E980-4F24-ABB4-5E9567081FA8}"/>
              </a:ext>
            </a:extLst>
          </p:cNvPr>
          <p:cNvSpPr txBox="1"/>
          <p:nvPr/>
        </p:nvSpPr>
        <p:spPr>
          <a:xfrm>
            <a:off x="2374777" y="4974323"/>
            <a:ext cx="699560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/>
              <a:t>	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Буржуйка – маленькая железная печка. Ее  ставили в комнатах, потому что в домах часто было очень холодно. В буржуйке разводили огонь и грели руки, кипятили воду, иногда готовили простую еду. Чтобы печка горела, люди искали, чем топить: щепками, досками, маленькими кусочками дерева.</a:t>
            </a:r>
          </a:p>
        </p:txBody>
      </p:sp>
    </p:spTree>
    <p:extLst>
      <p:ext uri="{BB962C8B-B14F-4D97-AF65-F5344CB8AC3E}">
        <p14:creationId xmlns:p14="http://schemas.microsoft.com/office/powerpoint/2010/main" val="4189593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EB70B0D-667B-48E6-8B4D-16E5E337A5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643A71B9-948F-4AE0-A286-EDFF4F6BAF9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ABAF563-A734-41C8-A9BC-B4E57396A864}"/>
              </a:ext>
            </a:extLst>
          </p:cNvPr>
          <p:cNvSpPr txBox="1"/>
          <p:nvPr/>
        </p:nvSpPr>
        <p:spPr>
          <a:xfrm>
            <a:off x="4039340" y="532660"/>
            <a:ext cx="41725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Метроном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59605A1-FD65-447F-9BE0-77584CAD85C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8418" r="28570"/>
          <a:stretch/>
        </p:blipFill>
        <p:spPr>
          <a:xfrm>
            <a:off x="4675573" y="1161860"/>
            <a:ext cx="2657382" cy="347529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24ECADF-8B59-42D3-A0E0-17A5317A2AF4}"/>
              </a:ext>
            </a:extLst>
          </p:cNvPr>
          <p:cNvSpPr txBox="1"/>
          <p:nvPr/>
        </p:nvSpPr>
        <p:spPr>
          <a:xfrm>
            <a:off x="3084990" y="4818977"/>
            <a:ext cx="608120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/>
              <a:t>	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Метроном – это прибор, который ровно стучит «тик-так». В блокаду по радио часто звучал метроном: он говорил людям, что радио работает и город держится. Если стук становился быстрым – это означало тревогу. Если стук был спокойным и медленный – значит опасность прошла.</a:t>
            </a:r>
          </a:p>
        </p:txBody>
      </p:sp>
    </p:spTree>
    <p:extLst>
      <p:ext uri="{BB962C8B-B14F-4D97-AF65-F5344CB8AC3E}">
        <p14:creationId xmlns:p14="http://schemas.microsoft.com/office/powerpoint/2010/main" val="250332134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A0A7FCC-36CE-4903-A70D-4197F20D2E6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1A7E9C45-2EE0-43CB-95E6-A07A84384C5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93330AD-A32F-414C-9570-80463F72D1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16E2B8B-793D-40B5-8E87-D610F67B2C35}"/>
              </a:ext>
            </a:extLst>
          </p:cNvPr>
          <p:cNvSpPr txBox="1"/>
          <p:nvPr/>
        </p:nvSpPr>
        <p:spPr>
          <a:xfrm>
            <a:off x="3684233" y="559293"/>
            <a:ext cx="49714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Блокадный «Светлячок»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E9CB802-36F2-4FB7-929E-FD892D1B89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66630" y="1150896"/>
            <a:ext cx="4258739" cy="360204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B87548A-7FE3-4904-8476-D9AED72E3947}"/>
              </a:ext>
            </a:extLst>
          </p:cNvPr>
          <p:cNvSpPr txBox="1"/>
          <p:nvPr/>
        </p:nvSpPr>
        <p:spPr>
          <a:xfrm>
            <a:off x="3116062" y="4930069"/>
            <a:ext cx="575273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/>
              <a:t>	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«Светлячок» – маленький светящийся знак или огонек на одежде. Ночью было темно, потому что нельзя было включать яркий свет – это опасно. А «светлячок» помогал людям не потеряться и видеть друг друга на дороге, но при этом он светил совсем чуть-чуть.</a:t>
            </a:r>
          </a:p>
        </p:txBody>
      </p:sp>
    </p:spTree>
    <p:extLst>
      <p:ext uri="{BB962C8B-B14F-4D97-AF65-F5344CB8AC3E}">
        <p14:creationId xmlns:p14="http://schemas.microsoft.com/office/powerpoint/2010/main" val="3801459054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219</TotalTime>
  <Words>811</Words>
  <Application>Microsoft Office PowerPoint</Application>
  <PresentationFormat>Широкоэкранный</PresentationFormat>
  <Paragraphs>56</Paragraphs>
  <Slides>18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3" baseType="lpstr">
      <vt:lpstr>Arial</vt:lpstr>
      <vt:lpstr>Calibri</vt:lpstr>
      <vt:lpstr>Calibri Light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Елена</dc:creator>
  <cp:lastModifiedBy>Елена</cp:lastModifiedBy>
  <cp:revision>5</cp:revision>
  <dcterms:created xsi:type="dcterms:W3CDTF">2026-01-21T16:59:07Z</dcterms:created>
  <dcterms:modified xsi:type="dcterms:W3CDTF">2026-01-21T20:48:22Z</dcterms:modified>
</cp:coreProperties>
</file>