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98"/>
  </p:notesMasterIdLst>
  <p:sldIdLst>
    <p:sldId id="256" r:id="rId4"/>
    <p:sldId id="281" r:id="rId5"/>
    <p:sldId id="257" r:id="rId6"/>
    <p:sldId id="258" r:id="rId7"/>
    <p:sldId id="272" r:id="rId8"/>
    <p:sldId id="282" r:id="rId9"/>
    <p:sldId id="271" r:id="rId10"/>
    <p:sldId id="285" r:id="rId11"/>
    <p:sldId id="259" r:id="rId12"/>
    <p:sldId id="261" r:id="rId13"/>
    <p:sldId id="260" r:id="rId14"/>
    <p:sldId id="284" r:id="rId15"/>
    <p:sldId id="262" r:id="rId16"/>
    <p:sldId id="263" r:id="rId17"/>
    <p:sldId id="283" r:id="rId18"/>
    <p:sldId id="264" r:id="rId19"/>
    <p:sldId id="265" r:id="rId20"/>
    <p:sldId id="266" r:id="rId21"/>
    <p:sldId id="269" r:id="rId22"/>
    <p:sldId id="286" r:id="rId23"/>
    <p:sldId id="267" r:id="rId24"/>
    <p:sldId id="270" r:id="rId25"/>
    <p:sldId id="288" r:id="rId26"/>
    <p:sldId id="289" r:id="rId27"/>
    <p:sldId id="287" r:id="rId28"/>
    <p:sldId id="290" r:id="rId29"/>
    <p:sldId id="268" r:id="rId30"/>
    <p:sldId id="291" r:id="rId31"/>
    <p:sldId id="273" r:id="rId32"/>
    <p:sldId id="292" r:id="rId33"/>
    <p:sldId id="274" r:id="rId34"/>
    <p:sldId id="293" r:id="rId35"/>
    <p:sldId id="275" r:id="rId36"/>
    <p:sldId id="276" r:id="rId37"/>
    <p:sldId id="294" r:id="rId38"/>
    <p:sldId id="277" r:id="rId39"/>
    <p:sldId id="295" r:id="rId40"/>
    <p:sldId id="278" r:id="rId41"/>
    <p:sldId id="279" r:id="rId42"/>
    <p:sldId id="280" r:id="rId43"/>
    <p:sldId id="296" r:id="rId44"/>
    <p:sldId id="297" r:id="rId45"/>
    <p:sldId id="301" r:id="rId46"/>
    <p:sldId id="298" r:id="rId47"/>
    <p:sldId id="302" r:id="rId48"/>
    <p:sldId id="300" r:id="rId49"/>
    <p:sldId id="303" r:id="rId50"/>
    <p:sldId id="304" r:id="rId51"/>
    <p:sldId id="305" r:id="rId52"/>
    <p:sldId id="312" r:id="rId53"/>
    <p:sldId id="307" r:id="rId54"/>
    <p:sldId id="313" r:id="rId55"/>
    <p:sldId id="306" r:id="rId56"/>
    <p:sldId id="311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4" r:id="rId65"/>
    <p:sldId id="321" r:id="rId66"/>
    <p:sldId id="322" r:id="rId67"/>
    <p:sldId id="323" r:id="rId68"/>
    <p:sldId id="325" r:id="rId69"/>
    <p:sldId id="326" r:id="rId70"/>
    <p:sldId id="328" r:id="rId71"/>
    <p:sldId id="327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43" r:id="rId82"/>
    <p:sldId id="342" r:id="rId83"/>
    <p:sldId id="344" r:id="rId84"/>
    <p:sldId id="340" r:id="rId85"/>
    <p:sldId id="345" r:id="rId86"/>
    <p:sldId id="346" r:id="rId87"/>
    <p:sldId id="347" r:id="rId88"/>
    <p:sldId id="348" r:id="rId89"/>
    <p:sldId id="349" r:id="rId90"/>
    <p:sldId id="350" r:id="rId91"/>
    <p:sldId id="351" r:id="rId92"/>
    <p:sldId id="352" r:id="rId93"/>
    <p:sldId id="353" r:id="rId94"/>
    <p:sldId id="354" r:id="rId95"/>
    <p:sldId id="355" r:id="rId96"/>
    <p:sldId id="356" r:id="rId9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CCECFF"/>
    <a:srgbClr val="FFFF66"/>
    <a:srgbClr val="0000FF"/>
    <a:srgbClr val="FF3300"/>
    <a:srgbClr val="FFCCFF"/>
    <a:srgbClr val="009900"/>
    <a:srgbClr val="FFCC66"/>
    <a:srgbClr val="FFFF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449" autoAdjust="0"/>
  </p:normalViewPr>
  <p:slideViewPr>
    <p:cSldViewPr>
      <p:cViewPr varScale="1">
        <p:scale>
          <a:sx n="112" d="100"/>
          <a:sy n="112" d="100"/>
        </p:scale>
        <p:origin x="150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tableStyles" Target="tableStyle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6D90B-75B7-4438-B2B4-980D928FC3AD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E4B3D-6E85-46C6-B7B0-82917B0D67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783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E4B3D-6E85-46C6-B7B0-82917B0D671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74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/>
              <a:t>29.09.2025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2346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/>
              <a:t>29.09.2025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03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/>
              <a:t>29.09.2025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480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45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17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75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6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25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42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63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25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/>
              <a:t>29.09.2025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3569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63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61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5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92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50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89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76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20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10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70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/>
              <a:t>29.09.2025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79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16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66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81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4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/>
              <a:t>29.09.2025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92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/>
              <a:t>29.09.2025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617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/>
              <a:t>29.09.2025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04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/>
              <a:t>29.09.2025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4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/>
              <a:t>29.09.2025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6D9B5-B79A-4C6A-9DFD-0A0A221F2A6C}" type="datetimeFigureOut">
              <a:rPr lang="ru-RU" smtClean="0"/>
              <a:t>29.09.2025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F8DB-47D8-4FFA-96F6-A7D934308B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872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6D9B5-B79A-4C6A-9DFD-0A0A221F2A6C}" type="datetimeFigureOut">
              <a:rPr lang="ru-RU" smtClean="0"/>
              <a:t>29.09.2025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0F8DB-47D8-4FFA-96F6-A7D934308BC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45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5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6D9B5-B79A-4C6A-9DFD-0A0A221F2A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0F8DB-47D8-4FFA-96F6-A7D934308B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6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slide" Target="slide3.xml"/><Relationship Id="rId3" Type="http://schemas.openxmlformats.org/officeDocument/2006/relationships/slide" Target="slide5.xml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microsoft.com/office/2007/relationships/hdphoto" Target="../media/hdphoto19.wdp"/><Relationship Id="rId4" Type="http://schemas.openxmlformats.org/officeDocument/2006/relationships/image" Target="../media/image18.png"/><Relationship Id="rId9" Type="http://schemas.openxmlformats.org/officeDocument/2006/relationships/image" Target="../media/image44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22.wdp"/><Relationship Id="rId3" Type="http://schemas.openxmlformats.org/officeDocument/2006/relationships/slide" Target="slide5.xml"/><Relationship Id="rId7" Type="http://schemas.microsoft.com/office/2007/relationships/hdphoto" Target="../media/hdphoto20.wdp"/><Relationship Id="rId12" Type="http://schemas.openxmlformats.org/officeDocument/2006/relationships/image" Target="../media/image50.png"/><Relationship Id="rId17" Type="http://schemas.openxmlformats.org/officeDocument/2006/relationships/image" Target="../media/image26.png"/><Relationship Id="rId2" Type="http://schemas.openxmlformats.org/officeDocument/2006/relationships/image" Target="../media/image17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microsoft.com/office/2007/relationships/hdphoto" Target="../media/hdphoto18.wdp"/><Relationship Id="rId5" Type="http://schemas.openxmlformats.org/officeDocument/2006/relationships/image" Target="../media/image47.png"/><Relationship Id="rId15" Type="http://schemas.microsoft.com/office/2007/relationships/hdphoto" Target="../media/hdphoto23.wdp"/><Relationship Id="rId10" Type="http://schemas.openxmlformats.org/officeDocument/2006/relationships/image" Target="../media/image43.png"/><Relationship Id="rId4" Type="http://schemas.openxmlformats.org/officeDocument/2006/relationships/image" Target="../media/image18.png"/><Relationship Id="rId9" Type="http://schemas.microsoft.com/office/2007/relationships/hdphoto" Target="../media/hdphoto21.wdp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7.gif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27.wdp"/><Relationship Id="rId18" Type="http://schemas.openxmlformats.org/officeDocument/2006/relationships/slide" Target="slide3.xml"/><Relationship Id="rId3" Type="http://schemas.openxmlformats.org/officeDocument/2006/relationships/slide" Target="slide5.xml"/><Relationship Id="rId7" Type="http://schemas.openxmlformats.org/officeDocument/2006/relationships/image" Target="../media/image53.jpeg"/><Relationship Id="rId12" Type="http://schemas.openxmlformats.org/officeDocument/2006/relationships/image" Target="../media/image56.png"/><Relationship Id="rId17" Type="http://schemas.microsoft.com/office/2007/relationships/hdphoto" Target="../media/hdphoto20.wdp"/><Relationship Id="rId2" Type="http://schemas.openxmlformats.org/officeDocument/2006/relationships/image" Target="../media/image17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11" Type="http://schemas.microsoft.com/office/2007/relationships/hdphoto" Target="../media/hdphoto26.wdp"/><Relationship Id="rId5" Type="http://schemas.openxmlformats.org/officeDocument/2006/relationships/image" Target="../media/image52.png"/><Relationship Id="rId15" Type="http://schemas.microsoft.com/office/2007/relationships/hdphoto" Target="../media/hdphoto28.wdp"/><Relationship Id="rId10" Type="http://schemas.openxmlformats.org/officeDocument/2006/relationships/image" Target="../media/image55.png"/><Relationship Id="rId19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microsoft.com/office/2007/relationships/hdphoto" Target="../media/hdphoto25.wdp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slide" Target="slide5.xml"/><Relationship Id="rId7" Type="http://schemas.openxmlformats.org/officeDocument/2006/relationships/image" Target="../media/image58.jpeg"/><Relationship Id="rId12" Type="http://schemas.openxmlformats.org/officeDocument/2006/relationships/image" Target="../media/image62.png"/><Relationship Id="rId2" Type="http://schemas.openxmlformats.org/officeDocument/2006/relationships/image" Target="../media/image17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5" Type="http://schemas.openxmlformats.org/officeDocument/2006/relationships/slide" Target="slide3.xml"/><Relationship Id="rId10" Type="http://schemas.openxmlformats.org/officeDocument/2006/relationships/image" Target="../media/image60.png"/><Relationship Id="rId4" Type="http://schemas.openxmlformats.org/officeDocument/2006/relationships/image" Target="../media/image18.png"/><Relationship Id="rId9" Type="http://schemas.microsoft.com/office/2007/relationships/hdphoto" Target="../media/hdphoto29.wdp"/><Relationship Id="rId14" Type="http://schemas.microsoft.com/office/2007/relationships/hdphoto" Target="../media/hdphoto3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7.gif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65.jpeg"/><Relationship Id="rId7" Type="http://schemas.openxmlformats.org/officeDocument/2006/relationships/image" Target="../media/image1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1.wdp"/><Relationship Id="rId11" Type="http://schemas.openxmlformats.org/officeDocument/2006/relationships/image" Target="../media/image26.png"/><Relationship Id="rId5" Type="http://schemas.openxmlformats.org/officeDocument/2006/relationships/image" Target="../media/image67.png"/><Relationship Id="rId10" Type="http://schemas.openxmlformats.org/officeDocument/2006/relationships/slide" Target="slide3.xml"/><Relationship Id="rId4" Type="http://schemas.openxmlformats.org/officeDocument/2006/relationships/image" Target="../media/image66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73.png"/><Relationship Id="rId18" Type="http://schemas.openxmlformats.org/officeDocument/2006/relationships/slide" Target="slide3.xml"/><Relationship Id="rId3" Type="http://schemas.openxmlformats.org/officeDocument/2006/relationships/slide" Target="slide5.xml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17" Type="http://schemas.microsoft.com/office/2007/relationships/hdphoto" Target="../media/hdphoto35.wdp"/><Relationship Id="rId2" Type="http://schemas.openxmlformats.org/officeDocument/2006/relationships/image" Target="../media/image17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5" Type="http://schemas.openxmlformats.org/officeDocument/2006/relationships/image" Target="../media/image74.png"/><Relationship Id="rId10" Type="http://schemas.microsoft.com/office/2007/relationships/hdphoto" Target="../media/hdphoto33.wdp"/><Relationship Id="rId19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70.png"/><Relationship Id="rId14" Type="http://schemas.microsoft.com/office/2007/relationships/hdphoto" Target="../media/hdphoto34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13" Type="http://schemas.openxmlformats.org/officeDocument/2006/relationships/image" Target="../media/image17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microsoft.com/office/2007/relationships/hdphoto" Target="../media/hdphoto39.wdp"/><Relationship Id="rId17" Type="http://schemas.openxmlformats.org/officeDocument/2006/relationships/image" Target="../media/image26.png"/><Relationship Id="rId2" Type="http://schemas.openxmlformats.org/officeDocument/2006/relationships/image" Target="../media/image66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6.wdp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18.png"/><Relationship Id="rId10" Type="http://schemas.microsoft.com/office/2007/relationships/hdphoto" Target="../media/hdphoto38.wdp"/><Relationship Id="rId4" Type="http://schemas.openxmlformats.org/officeDocument/2006/relationships/image" Target="../media/image77.jpeg"/><Relationship Id="rId9" Type="http://schemas.openxmlformats.org/officeDocument/2006/relationships/image" Target="../media/image80.png"/><Relationship Id="rId1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13" Type="http://schemas.openxmlformats.org/officeDocument/2006/relationships/slide" Target="slide5.xml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12" Type="http://schemas.openxmlformats.org/officeDocument/2006/relationships/image" Target="../media/image17.png"/><Relationship Id="rId2" Type="http://schemas.openxmlformats.org/officeDocument/2006/relationships/image" Target="../media/image82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88.png"/><Relationship Id="rId5" Type="http://schemas.openxmlformats.org/officeDocument/2006/relationships/image" Target="../media/image84.png"/><Relationship Id="rId15" Type="http://schemas.openxmlformats.org/officeDocument/2006/relationships/slide" Target="slide3.xml"/><Relationship Id="rId10" Type="http://schemas.microsoft.com/office/2007/relationships/hdphoto" Target="../media/hdphoto42.wdp"/><Relationship Id="rId4" Type="http://schemas.microsoft.com/office/2007/relationships/hdphoto" Target="../media/hdphoto40.wdp"/><Relationship Id="rId9" Type="http://schemas.openxmlformats.org/officeDocument/2006/relationships/image" Target="../media/image87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6.wdp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27.gif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9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slide" Target="slide5.xml"/><Relationship Id="rId4" Type="http://schemas.openxmlformats.org/officeDocument/2006/relationships/image" Target="../media/image17.pn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" Target="slide3.xml"/><Relationship Id="rId7" Type="http://schemas.openxmlformats.org/officeDocument/2006/relationships/image" Target="../media/image94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3.wdp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microsoft.com/office/2007/relationships/hdphoto" Target="../media/hdphoto4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1.png"/><Relationship Id="rId18" Type="http://schemas.microsoft.com/office/2007/relationships/hdphoto" Target="../media/hdphoto50.wdp"/><Relationship Id="rId3" Type="http://schemas.openxmlformats.org/officeDocument/2006/relationships/slide" Target="slide25.xml"/><Relationship Id="rId21" Type="http://schemas.openxmlformats.org/officeDocument/2006/relationships/slide" Target="slide3.xml"/><Relationship Id="rId7" Type="http://schemas.microsoft.com/office/2007/relationships/hdphoto" Target="../media/hdphoto46.wdp"/><Relationship Id="rId12" Type="http://schemas.openxmlformats.org/officeDocument/2006/relationships/image" Target="../media/image100.png"/><Relationship Id="rId17" Type="http://schemas.openxmlformats.org/officeDocument/2006/relationships/image" Target="../media/image103.png"/><Relationship Id="rId2" Type="http://schemas.openxmlformats.org/officeDocument/2006/relationships/image" Target="../media/image91.jpeg"/><Relationship Id="rId16" Type="http://schemas.openxmlformats.org/officeDocument/2006/relationships/slide" Target="slide22.xml"/><Relationship Id="rId20" Type="http://schemas.microsoft.com/office/2007/relationships/hdphoto" Target="../media/hdphoto4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microsoft.com/office/2007/relationships/hdphoto" Target="../media/hdphoto48.wdp"/><Relationship Id="rId5" Type="http://schemas.microsoft.com/office/2007/relationships/hdphoto" Target="../media/hdphoto45.wdp"/><Relationship Id="rId15" Type="http://schemas.openxmlformats.org/officeDocument/2006/relationships/image" Target="../media/image102.png"/><Relationship Id="rId10" Type="http://schemas.openxmlformats.org/officeDocument/2006/relationships/image" Target="../media/image99.png"/><Relationship Id="rId19" Type="http://schemas.openxmlformats.org/officeDocument/2006/relationships/image" Target="../media/image93.png"/><Relationship Id="rId4" Type="http://schemas.openxmlformats.org/officeDocument/2006/relationships/image" Target="../media/image96.png"/><Relationship Id="rId9" Type="http://schemas.microsoft.com/office/2007/relationships/hdphoto" Target="../media/hdphoto47.wdp"/><Relationship Id="rId14" Type="http://schemas.microsoft.com/office/2007/relationships/hdphoto" Target="../media/hdphoto49.wdp"/><Relationship Id="rId2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3.png"/><Relationship Id="rId7" Type="http://schemas.openxmlformats.org/officeDocument/2006/relationships/slide" Target="slide3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3.wdp"/><Relationship Id="rId5" Type="http://schemas.openxmlformats.org/officeDocument/2006/relationships/image" Target="../media/image93.png"/><Relationship Id="rId4" Type="http://schemas.microsoft.com/office/2007/relationships/hdphoto" Target="../media/hdphoto50.wdp"/><Relationship Id="rId9" Type="http://schemas.openxmlformats.org/officeDocument/2006/relationships/image" Target="../media/image104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2.png"/><Relationship Id="rId18" Type="http://schemas.openxmlformats.org/officeDocument/2006/relationships/slide" Target="slide23.xml"/><Relationship Id="rId3" Type="http://schemas.openxmlformats.org/officeDocument/2006/relationships/image" Target="../media/image106.png"/><Relationship Id="rId21" Type="http://schemas.openxmlformats.org/officeDocument/2006/relationships/image" Target="../media/image117.png"/><Relationship Id="rId7" Type="http://schemas.openxmlformats.org/officeDocument/2006/relationships/image" Target="../media/image108.gif"/><Relationship Id="rId12" Type="http://schemas.openxmlformats.org/officeDocument/2006/relationships/image" Target="../media/image111.png"/><Relationship Id="rId17" Type="http://schemas.microsoft.com/office/2007/relationships/hdphoto" Target="../media/hdphoto55.wdp"/><Relationship Id="rId2" Type="http://schemas.openxmlformats.org/officeDocument/2006/relationships/image" Target="../media/image105.png"/><Relationship Id="rId16" Type="http://schemas.openxmlformats.org/officeDocument/2006/relationships/image" Target="../media/image115.png"/><Relationship Id="rId20" Type="http://schemas.microsoft.com/office/2007/relationships/hdphoto" Target="../media/hdphoto5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2.wdp"/><Relationship Id="rId11" Type="http://schemas.microsoft.com/office/2007/relationships/hdphoto" Target="../media/hdphoto54.wdp"/><Relationship Id="rId24" Type="http://schemas.openxmlformats.org/officeDocument/2006/relationships/image" Target="../media/image26.png"/><Relationship Id="rId5" Type="http://schemas.openxmlformats.org/officeDocument/2006/relationships/image" Target="../media/image107.png"/><Relationship Id="rId15" Type="http://schemas.openxmlformats.org/officeDocument/2006/relationships/image" Target="../media/image114.jpeg"/><Relationship Id="rId23" Type="http://schemas.openxmlformats.org/officeDocument/2006/relationships/slide" Target="slide3.xml"/><Relationship Id="rId10" Type="http://schemas.openxmlformats.org/officeDocument/2006/relationships/image" Target="../media/image110.png"/><Relationship Id="rId19" Type="http://schemas.openxmlformats.org/officeDocument/2006/relationships/image" Target="../media/image116.png"/><Relationship Id="rId4" Type="http://schemas.microsoft.com/office/2007/relationships/hdphoto" Target="../media/hdphoto51.wdp"/><Relationship Id="rId9" Type="http://schemas.microsoft.com/office/2007/relationships/hdphoto" Target="../media/hdphoto53.wdp"/><Relationship Id="rId14" Type="http://schemas.openxmlformats.org/officeDocument/2006/relationships/image" Target="../media/image113.png"/><Relationship Id="rId22" Type="http://schemas.microsoft.com/office/2007/relationships/hdphoto" Target="../media/hdphoto5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3.png"/><Relationship Id="rId7" Type="http://schemas.openxmlformats.org/officeDocument/2006/relationships/slide" Target="slide3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3.wdp"/><Relationship Id="rId5" Type="http://schemas.openxmlformats.org/officeDocument/2006/relationships/image" Target="../media/image93.png"/><Relationship Id="rId4" Type="http://schemas.microsoft.com/office/2007/relationships/hdphoto" Target="../media/hdphoto50.wdp"/><Relationship Id="rId9" Type="http://schemas.openxmlformats.org/officeDocument/2006/relationships/image" Target="../media/image104.gif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13" Type="http://schemas.openxmlformats.org/officeDocument/2006/relationships/image" Target="../media/image124.png"/><Relationship Id="rId18" Type="http://schemas.openxmlformats.org/officeDocument/2006/relationships/slide" Target="slide23.xml"/><Relationship Id="rId3" Type="http://schemas.microsoft.com/office/2007/relationships/hdphoto" Target="../media/hdphoto58.wdp"/><Relationship Id="rId21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microsoft.com/office/2007/relationships/hdphoto" Target="../media/hdphoto62.wdp"/><Relationship Id="rId17" Type="http://schemas.microsoft.com/office/2007/relationships/hdphoto" Target="../media/hdphoto64.wdp"/><Relationship Id="rId2" Type="http://schemas.openxmlformats.org/officeDocument/2006/relationships/image" Target="../media/image118.png"/><Relationship Id="rId16" Type="http://schemas.openxmlformats.org/officeDocument/2006/relationships/image" Target="../media/image126.png"/><Relationship Id="rId20" Type="http://schemas.microsoft.com/office/2007/relationships/hdphoto" Target="../media/hdphoto5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9.wdp"/><Relationship Id="rId11" Type="http://schemas.openxmlformats.org/officeDocument/2006/relationships/image" Target="../media/image123.png"/><Relationship Id="rId24" Type="http://schemas.openxmlformats.org/officeDocument/2006/relationships/image" Target="../media/image127.png"/><Relationship Id="rId5" Type="http://schemas.openxmlformats.org/officeDocument/2006/relationships/image" Target="../media/image120.png"/><Relationship Id="rId15" Type="http://schemas.openxmlformats.org/officeDocument/2006/relationships/image" Target="../media/image125.png"/><Relationship Id="rId23" Type="http://schemas.openxmlformats.org/officeDocument/2006/relationships/slide" Target="slide3.xml"/><Relationship Id="rId10" Type="http://schemas.microsoft.com/office/2007/relationships/hdphoto" Target="../media/hdphoto61.wdp"/><Relationship Id="rId19" Type="http://schemas.openxmlformats.org/officeDocument/2006/relationships/image" Target="../media/image116.png"/><Relationship Id="rId4" Type="http://schemas.openxmlformats.org/officeDocument/2006/relationships/image" Target="../media/image119.png"/><Relationship Id="rId9" Type="http://schemas.openxmlformats.org/officeDocument/2006/relationships/image" Target="../media/image122.png"/><Relationship Id="rId14" Type="http://schemas.microsoft.com/office/2007/relationships/hdphoto" Target="../media/hdphoto63.wdp"/><Relationship Id="rId22" Type="http://schemas.microsoft.com/office/2007/relationships/hdphoto" Target="../media/hdphoto5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3.png"/><Relationship Id="rId7" Type="http://schemas.openxmlformats.org/officeDocument/2006/relationships/slide" Target="slide3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3.wdp"/><Relationship Id="rId5" Type="http://schemas.openxmlformats.org/officeDocument/2006/relationships/image" Target="../media/image93.png"/><Relationship Id="rId4" Type="http://schemas.microsoft.com/office/2007/relationships/hdphoto" Target="../media/hdphoto50.wdp"/><Relationship Id="rId9" Type="http://schemas.openxmlformats.org/officeDocument/2006/relationships/image" Target="../media/image104.gif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67.wdp"/><Relationship Id="rId13" Type="http://schemas.openxmlformats.org/officeDocument/2006/relationships/image" Target="../media/image135.png"/><Relationship Id="rId18" Type="http://schemas.openxmlformats.org/officeDocument/2006/relationships/image" Target="../media/image138.png"/><Relationship Id="rId26" Type="http://schemas.openxmlformats.org/officeDocument/2006/relationships/image" Target="../media/image26.png"/><Relationship Id="rId3" Type="http://schemas.openxmlformats.org/officeDocument/2006/relationships/image" Target="../media/image129.png"/><Relationship Id="rId21" Type="http://schemas.openxmlformats.org/officeDocument/2006/relationships/image" Target="../media/image116.png"/><Relationship Id="rId7" Type="http://schemas.openxmlformats.org/officeDocument/2006/relationships/image" Target="../media/image131.png"/><Relationship Id="rId12" Type="http://schemas.openxmlformats.org/officeDocument/2006/relationships/image" Target="../media/image134.png"/><Relationship Id="rId17" Type="http://schemas.microsoft.com/office/2007/relationships/hdphoto" Target="../media/hdphoto70.wdp"/><Relationship Id="rId25" Type="http://schemas.openxmlformats.org/officeDocument/2006/relationships/slide" Target="slide3.xml"/><Relationship Id="rId2" Type="http://schemas.openxmlformats.org/officeDocument/2006/relationships/image" Target="../media/image128.png"/><Relationship Id="rId16" Type="http://schemas.openxmlformats.org/officeDocument/2006/relationships/image" Target="../media/image137.png"/><Relationship Id="rId20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6.wdp"/><Relationship Id="rId11" Type="http://schemas.openxmlformats.org/officeDocument/2006/relationships/image" Target="../media/image133.png"/><Relationship Id="rId24" Type="http://schemas.microsoft.com/office/2007/relationships/hdphoto" Target="../media/hdphoto57.wdp"/><Relationship Id="rId5" Type="http://schemas.openxmlformats.org/officeDocument/2006/relationships/image" Target="../media/image130.png"/><Relationship Id="rId15" Type="http://schemas.openxmlformats.org/officeDocument/2006/relationships/image" Target="../media/image136.png"/><Relationship Id="rId23" Type="http://schemas.openxmlformats.org/officeDocument/2006/relationships/image" Target="../media/image117.png"/><Relationship Id="rId10" Type="http://schemas.microsoft.com/office/2007/relationships/hdphoto" Target="../media/hdphoto68.wdp"/><Relationship Id="rId19" Type="http://schemas.microsoft.com/office/2007/relationships/hdphoto" Target="../media/hdphoto71.wdp"/><Relationship Id="rId4" Type="http://schemas.microsoft.com/office/2007/relationships/hdphoto" Target="../media/hdphoto65.wdp"/><Relationship Id="rId9" Type="http://schemas.openxmlformats.org/officeDocument/2006/relationships/image" Target="../media/image132.png"/><Relationship Id="rId14" Type="http://schemas.microsoft.com/office/2007/relationships/hdphoto" Target="../media/hdphoto69.wdp"/><Relationship Id="rId22" Type="http://schemas.microsoft.com/office/2007/relationships/hdphoto" Target="../media/hdphoto5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6.xml"/><Relationship Id="rId5" Type="http://schemas.openxmlformats.org/officeDocument/2006/relationships/image" Target="../media/image14.jpeg"/><Relationship Id="rId4" Type="http://schemas.openxmlformats.org/officeDocument/2006/relationships/slide" Target="slide4.xml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3.png"/><Relationship Id="rId7" Type="http://schemas.openxmlformats.org/officeDocument/2006/relationships/slide" Target="slide3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3.wdp"/><Relationship Id="rId5" Type="http://schemas.openxmlformats.org/officeDocument/2006/relationships/image" Target="../media/image93.png"/><Relationship Id="rId4" Type="http://schemas.microsoft.com/office/2007/relationships/hdphoto" Target="../media/hdphoto50.wdp"/><Relationship Id="rId9" Type="http://schemas.openxmlformats.org/officeDocument/2006/relationships/image" Target="../media/image104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microsoft.com/office/2007/relationships/hdphoto" Target="../media/hdphoto77.wdp"/><Relationship Id="rId18" Type="http://schemas.openxmlformats.org/officeDocument/2006/relationships/slide" Target="slide3.xml"/><Relationship Id="rId3" Type="http://schemas.microsoft.com/office/2007/relationships/hdphoto" Target="../media/hdphoto72.wdp"/><Relationship Id="rId7" Type="http://schemas.microsoft.com/office/2007/relationships/hdphoto" Target="../media/hdphoto74.wdp"/><Relationship Id="rId12" Type="http://schemas.openxmlformats.org/officeDocument/2006/relationships/image" Target="../media/image144.png"/><Relationship Id="rId17" Type="http://schemas.microsoft.com/office/2007/relationships/hdphoto" Target="../media/hdphoto57.wdp"/><Relationship Id="rId2" Type="http://schemas.openxmlformats.org/officeDocument/2006/relationships/image" Target="../media/image139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microsoft.com/office/2007/relationships/hdphoto" Target="../media/hdphoto76.wdp"/><Relationship Id="rId5" Type="http://schemas.microsoft.com/office/2007/relationships/hdphoto" Target="../media/hdphoto73.wdp"/><Relationship Id="rId15" Type="http://schemas.microsoft.com/office/2007/relationships/hdphoto" Target="../media/hdphoto56.wdp"/><Relationship Id="rId10" Type="http://schemas.openxmlformats.org/officeDocument/2006/relationships/image" Target="../media/image143.png"/><Relationship Id="rId19" Type="http://schemas.openxmlformats.org/officeDocument/2006/relationships/image" Target="../media/image145.png"/><Relationship Id="rId4" Type="http://schemas.openxmlformats.org/officeDocument/2006/relationships/image" Target="../media/image140.png"/><Relationship Id="rId9" Type="http://schemas.microsoft.com/office/2007/relationships/hdphoto" Target="../media/hdphoto75.wdp"/><Relationship Id="rId1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3.png"/><Relationship Id="rId7" Type="http://schemas.openxmlformats.org/officeDocument/2006/relationships/slide" Target="slide3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3.wdp"/><Relationship Id="rId5" Type="http://schemas.openxmlformats.org/officeDocument/2006/relationships/image" Target="../media/image93.png"/><Relationship Id="rId4" Type="http://schemas.microsoft.com/office/2007/relationships/hdphoto" Target="../media/hdphoto50.wdp"/><Relationship Id="rId9" Type="http://schemas.openxmlformats.org/officeDocument/2006/relationships/image" Target="../media/image104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93.png"/><Relationship Id="rId3" Type="http://schemas.openxmlformats.org/officeDocument/2006/relationships/image" Target="../media/image147.png"/><Relationship Id="rId7" Type="http://schemas.microsoft.com/office/2007/relationships/hdphoto" Target="../media/hdphoto78.wdp"/><Relationship Id="rId12" Type="http://schemas.microsoft.com/office/2007/relationships/hdphoto" Target="../media/hdphoto50.wdp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103.png"/><Relationship Id="rId5" Type="http://schemas.openxmlformats.org/officeDocument/2006/relationships/image" Target="../media/image149.png"/><Relationship Id="rId10" Type="http://schemas.openxmlformats.org/officeDocument/2006/relationships/slide" Target="slide23.xml"/><Relationship Id="rId4" Type="http://schemas.openxmlformats.org/officeDocument/2006/relationships/image" Target="../media/image148.png"/><Relationship Id="rId9" Type="http://schemas.openxmlformats.org/officeDocument/2006/relationships/image" Target="../media/image151.png"/><Relationship Id="rId14" Type="http://schemas.microsoft.com/office/2007/relationships/hdphoto" Target="../media/hdphoto43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.xml"/><Relationship Id="rId3" Type="http://schemas.microsoft.com/office/2007/relationships/hdphoto" Target="../media/hdphoto79.wdp"/><Relationship Id="rId7" Type="http://schemas.microsoft.com/office/2007/relationships/hdphoto" Target="../media/hdphoto81.wdp"/><Relationship Id="rId12" Type="http://schemas.microsoft.com/office/2007/relationships/hdphoto" Target="../media/hdphoto43.wdp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openxmlformats.org/officeDocument/2006/relationships/image" Target="../media/image93.png"/><Relationship Id="rId5" Type="http://schemas.microsoft.com/office/2007/relationships/hdphoto" Target="../media/hdphoto80.wdp"/><Relationship Id="rId10" Type="http://schemas.microsoft.com/office/2007/relationships/hdphoto" Target="../media/hdphoto50.wdp"/><Relationship Id="rId4" Type="http://schemas.openxmlformats.org/officeDocument/2006/relationships/image" Target="../media/image153.png"/><Relationship Id="rId9" Type="http://schemas.openxmlformats.org/officeDocument/2006/relationships/image" Target="../media/image103.png"/><Relationship Id="rId14" Type="http://schemas.openxmlformats.org/officeDocument/2006/relationships/image" Target="../media/image15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3.png"/><Relationship Id="rId7" Type="http://schemas.openxmlformats.org/officeDocument/2006/relationships/image" Target="../media/image104.gif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3.wdp"/><Relationship Id="rId5" Type="http://schemas.openxmlformats.org/officeDocument/2006/relationships/image" Target="../media/image93.png"/><Relationship Id="rId4" Type="http://schemas.microsoft.com/office/2007/relationships/hdphoto" Target="../media/hdphoto50.wdp"/><Relationship Id="rId9" Type="http://schemas.openxmlformats.org/officeDocument/2006/relationships/image" Target="../media/image1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microsoft.com/office/2007/relationships/hdphoto" Target="../media/hdphoto85.wdp"/><Relationship Id="rId3" Type="http://schemas.openxmlformats.org/officeDocument/2006/relationships/image" Target="../media/image158.png"/><Relationship Id="rId7" Type="http://schemas.microsoft.com/office/2007/relationships/hdphoto" Target="../media/hdphoto83.wdp"/><Relationship Id="rId12" Type="http://schemas.openxmlformats.org/officeDocument/2006/relationships/image" Target="../media/image164.png"/><Relationship Id="rId2" Type="http://schemas.openxmlformats.org/officeDocument/2006/relationships/image" Target="../media/image157.png"/><Relationship Id="rId16" Type="http://schemas.microsoft.com/office/2007/relationships/hdphoto" Target="../media/hdphoto8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image" Target="../media/image163.png"/><Relationship Id="rId5" Type="http://schemas.microsoft.com/office/2007/relationships/hdphoto" Target="../media/hdphoto82.wdp"/><Relationship Id="rId15" Type="http://schemas.openxmlformats.org/officeDocument/2006/relationships/image" Target="../media/image166.png"/><Relationship Id="rId10" Type="http://schemas.microsoft.com/office/2007/relationships/hdphoto" Target="../media/hdphoto84.wdp"/><Relationship Id="rId4" Type="http://schemas.openxmlformats.org/officeDocument/2006/relationships/image" Target="../media/image159.png"/><Relationship Id="rId9" Type="http://schemas.openxmlformats.org/officeDocument/2006/relationships/image" Target="../media/image162.png"/><Relationship Id="rId14" Type="http://schemas.openxmlformats.org/officeDocument/2006/relationships/image" Target="../media/image16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03.png"/><Relationship Id="rId7" Type="http://schemas.openxmlformats.org/officeDocument/2006/relationships/slide" Target="slide3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3.wdp"/><Relationship Id="rId5" Type="http://schemas.openxmlformats.org/officeDocument/2006/relationships/image" Target="../media/image93.png"/><Relationship Id="rId4" Type="http://schemas.microsoft.com/office/2007/relationships/hdphoto" Target="../media/hdphoto50.wdp"/><Relationship Id="rId9" Type="http://schemas.openxmlformats.org/officeDocument/2006/relationships/image" Target="../media/image104.gif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88.wdp"/><Relationship Id="rId13" Type="http://schemas.openxmlformats.org/officeDocument/2006/relationships/image" Target="../media/image93.png"/><Relationship Id="rId3" Type="http://schemas.openxmlformats.org/officeDocument/2006/relationships/image" Target="../media/image168.jpeg"/><Relationship Id="rId7" Type="http://schemas.openxmlformats.org/officeDocument/2006/relationships/image" Target="../media/image171.png"/><Relationship Id="rId12" Type="http://schemas.microsoft.com/office/2007/relationships/hdphoto" Target="../media/hdphoto50.wdp"/><Relationship Id="rId2" Type="http://schemas.openxmlformats.org/officeDocument/2006/relationships/image" Target="../media/image167.png"/><Relationship Id="rId16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7.wdp"/><Relationship Id="rId11" Type="http://schemas.openxmlformats.org/officeDocument/2006/relationships/image" Target="../media/image103.png"/><Relationship Id="rId5" Type="http://schemas.openxmlformats.org/officeDocument/2006/relationships/image" Target="../media/image170.png"/><Relationship Id="rId15" Type="http://schemas.openxmlformats.org/officeDocument/2006/relationships/slide" Target="slide3.xml"/><Relationship Id="rId10" Type="http://schemas.openxmlformats.org/officeDocument/2006/relationships/slide" Target="slide23.xml"/><Relationship Id="rId4" Type="http://schemas.openxmlformats.org/officeDocument/2006/relationships/image" Target="../media/image169.png"/><Relationship Id="rId9" Type="http://schemas.openxmlformats.org/officeDocument/2006/relationships/image" Target="../media/image172.jpeg"/><Relationship Id="rId14" Type="http://schemas.microsoft.com/office/2007/relationships/hdphoto" Target="../media/hdphoto43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90.wdp"/><Relationship Id="rId13" Type="http://schemas.openxmlformats.org/officeDocument/2006/relationships/image" Target="../media/image103.png"/><Relationship Id="rId18" Type="http://schemas.openxmlformats.org/officeDocument/2006/relationships/image" Target="../media/image156.png"/><Relationship Id="rId3" Type="http://schemas.openxmlformats.org/officeDocument/2006/relationships/image" Target="../media/image173.jpeg"/><Relationship Id="rId7" Type="http://schemas.openxmlformats.org/officeDocument/2006/relationships/image" Target="../media/image176.png"/><Relationship Id="rId12" Type="http://schemas.openxmlformats.org/officeDocument/2006/relationships/slide" Target="slide23.xml"/><Relationship Id="rId17" Type="http://schemas.openxmlformats.org/officeDocument/2006/relationships/slide" Target="slide3.xml"/><Relationship Id="rId2" Type="http://schemas.openxmlformats.org/officeDocument/2006/relationships/image" Target="../media/image169.png"/><Relationship Id="rId16" Type="http://schemas.microsoft.com/office/2007/relationships/hdphoto" Target="../media/hdphoto4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11" Type="http://schemas.openxmlformats.org/officeDocument/2006/relationships/image" Target="../media/image178.png"/><Relationship Id="rId5" Type="http://schemas.microsoft.com/office/2007/relationships/hdphoto" Target="../media/hdphoto89.wdp"/><Relationship Id="rId15" Type="http://schemas.openxmlformats.org/officeDocument/2006/relationships/image" Target="../media/image93.png"/><Relationship Id="rId10" Type="http://schemas.microsoft.com/office/2007/relationships/hdphoto" Target="../media/hdphoto91.wdp"/><Relationship Id="rId4" Type="http://schemas.openxmlformats.org/officeDocument/2006/relationships/image" Target="../media/image174.png"/><Relationship Id="rId9" Type="http://schemas.openxmlformats.org/officeDocument/2006/relationships/image" Target="../media/image177.png"/><Relationship Id="rId14" Type="http://schemas.microsoft.com/office/2007/relationships/hdphoto" Target="../media/hdphoto5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03.png"/><Relationship Id="rId18" Type="http://schemas.openxmlformats.org/officeDocument/2006/relationships/image" Target="../media/image156.png"/><Relationship Id="rId3" Type="http://schemas.openxmlformats.org/officeDocument/2006/relationships/image" Target="../media/image179.jpeg"/><Relationship Id="rId7" Type="http://schemas.microsoft.com/office/2007/relationships/hdphoto" Target="../media/hdphoto88.wdp"/><Relationship Id="rId12" Type="http://schemas.openxmlformats.org/officeDocument/2006/relationships/slide" Target="slide23.xml"/><Relationship Id="rId17" Type="http://schemas.openxmlformats.org/officeDocument/2006/relationships/slide" Target="slide3.xml"/><Relationship Id="rId2" Type="http://schemas.openxmlformats.org/officeDocument/2006/relationships/image" Target="../media/image169.png"/><Relationship Id="rId16" Type="http://schemas.microsoft.com/office/2007/relationships/hdphoto" Target="../media/hdphoto4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11" Type="http://schemas.microsoft.com/office/2007/relationships/hdphoto" Target="../media/hdphoto93.wdp"/><Relationship Id="rId5" Type="http://schemas.microsoft.com/office/2007/relationships/hdphoto" Target="../media/hdphoto87.wdp"/><Relationship Id="rId15" Type="http://schemas.openxmlformats.org/officeDocument/2006/relationships/image" Target="../media/image93.png"/><Relationship Id="rId10" Type="http://schemas.openxmlformats.org/officeDocument/2006/relationships/image" Target="../media/image181.png"/><Relationship Id="rId4" Type="http://schemas.openxmlformats.org/officeDocument/2006/relationships/image" Target="../media/image170.png"/><Relationship Id="rId9" Type="http://schemas.microsoft.com/office/2007/relationships/hdphoto" Target="../media/hdphoto92.wdp"/><Relationship Id="rId14" Type="http://schemas.microsoft.com/office/2007/relationships/hdphoto" Target="../media/hdphoto50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96.wdp"/><Relationship Id="rId3" Type="http://schemas.openxmlformats.org/officeDocument/2006/relationships/slide" Target="slide3.xml"/><Relationship Id="rId7" Type="http://schemas.microsoft.com/office/2007/relationships/hdphoto" Target="../media/hdphoto94.wdp"/><Relationship Id="rId12" Type="http://schemas.openxmlformats.org/officeDocument/2006/relationships/image" Target="../media/image18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11" Type="http://schemas.microsoft.com/office/2007/relationships/hdphoto" Target="../media/hdphoto95.wdp"/><Relationship Id="rId5" Type="http://schemas.openxmlformats.org/officeDocument/2006/relationships/image" Target="../media/image182.png"/><Relationship Id="rId10" Type="http://schemas.openxmlformats.org/officeDocument/2006/relationships/image" Target="../media/image184.png"/><Relationship Id="rId4" Type="http://schemas.openxmlformats.org/officeDocument/2006/relationships/image" Target="../media/image156.png"/><Relationship Id="rId9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slide" Target="slide47.xml"/><Relationship Id="rId18" Type="http://schemas.openxmlformats.org/officeDocument/2006/relationships/slide" Target="slide54.xml"/><Relationship Id="rId26" Type="http://schemas.microsoft.com/office/2007/relationships/hdphoto" Target="../media/hdphoto96.wdp"/><Relationship Id="rId3" Type="http://schemas.openxmlformats.org/officeDocument/2006/relationships/slide" Target="slide3.xml"/><Relationship Id="rId21" Type="http://schemas.openxmlformats.org/officeDocument/2006/relationships/image" Target="../media/image183.png"/><Relationship Id="rId7" Type="http://schemas.openxmlformats.org/officeDocument/2006/relationships/slide" Target="slide49.xml"/><Relationship Id="rId12" Type="http://schemas.openxmlformats.org/officeDocument/2006/relationships/image" Target="../media/image190.jpeg"/><Relationship Id="rId17" Type="http://schemas.openxmlformats.org/officeDocument/2006/relationships/image" Target="../media/image192.png"/><Relationship Id="rId25" Type="http://schemas.openxmlformats.org/officeDocument/2006/relationships/image" Target="../media/image185.png"/><Relationship Id="rId2" Type="http://schemas.openxmlformats.org/officeDocument/2006/relationships/image" Target="../media/image186.jpeg"/><Relationship Id="rId16" Type="http://schemas.openxmlformats.org/officeDocument/2006/relationships/slide" Target="slide58.xml"/><Relationship Id="rId20" Type="http://schemas.microsoft.com/office/2007/relationships/hdphoto" Target="../media/hdphoto4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97.wdp"/><Relationship Id="rId11" Type="http://schemas.openxmlformats.org/officeDocument/2006/relationships/slide" Target="slide62.xml"/><Relationship Id="rId24" Type="http://schemas.microsoft.com/office/2007/relationships/hdphoto" Target="../media/hdphoto3.wdp"/><Relationship Id="rId5" Type="http://schemas.openxmlformats.org/officeDocument/2006/relationships/image" Target="../media/image187.png"/><Relationship Id="rId15" Type="http://schemas.microsoft.com/office/2007/relationships/hdphoto" Target="../media/hdphoto98.wdp"/><Relationship Id="rId23" Type="http://schemas.openxmlformats.org/officeDocument/2006/relationships/image" Target="../media/image8.png"/><Relationship Id="rId10" Type="http://schemas.openxmlformats.org/officeDocument/2006/relationships/image" Target="../media/image189.png"/><Relationship Id="rId19" Type="http://schemas.openxmlformats.org/officeDocument/2006/relationships/image" Target="../media/image99.png"/><Relationship Id="rId4" Type="http://schemas.openxmlformats.org/officeDocument/2006/relationships/image" Target="../media/image156.png"/><Relationship Id="rId9" Type="http://schemas.openxmlformats.org/officeDocument/2006/relationships/slide" Target="slide45.xml"/><Relationship Id="rId14" Type="http://schemas.openxmlformats.org/officeDocument/2006/relationships/image" Target="../media/image191.png"/><Relationship Id="rId22" Type="http://schemas.microsoft.com/office/2007/relationships/hdphoto" Target="../media/hdphoto94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56.png"/><Relationship Id="rId7" Type="http://schemas.microsoft.com/office/2007/relationships/hdphoto" Target="../media/hdphoto94.wdp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3.png"/><Relationship Id="rId5" Type="http://schemas.openxmlformats.org/officeDocument/2006/relationships/slide" Target="slide42.xml"/><Relationship Id="rId4" Type="http://schemas.openxmlformats.org/officeDocument/2006/relationships/image" Target="../media/image193.gif"/><Relationship Id="rId9" Type="http://schemas.microsoft.com/office/2007/relationships/hdphoto" Target="../media/hdphoto96.wdp"/></Relationships>
</file>

<file path=ppt/slides/_rels/slide44.xml.rels><?xml version="1.0" encoding="UTF-8" standalone="yes"?>
<Relationships xmlns="http://schemas.openxmlformats.org/package/2006/relationships"><Relationship Id="rId13" Type="http://schemas.microsoft.com/office/2007/relationships/hdphoto" Target="../media/hdphoto101.wdp"/><Relationship Id="rId18" Type="http://schemas.openxmlformats.org/officeDocument/2006/relationships/image" Target="../media/image202.png"/><Relationship Id="rId26" Type="http://schemas.openxmlformats.org/officeDocument/2006/relationships/image" Target="../media/image206.png"/><Relationship Id="rId3" Type="http://schemas.openxmlformats.org/officeDocument/2006/relationships/image" Target="../media/image156.png"/><Relationship Id="rId21" Type="http://schemas.microsoft.com/office/2007/relationships/hdphoto" Target="../media/hdphoto105.wdp"/><Relationship Id="rId7" Type="http://schemas.openxmlformats.org/officeDocument/2006/relationships/image" Target="../media/image196.png"/><Relationship Id="rId12" Type="http://schemas.openxmlformats.org/officeDocument/2006/relationships/image" Target="../media/image199.png"/><Relationship Id="rId17" Type="http://schemas.microsoft.com/office/2007/relationships/hdphoto" Target="../media/hdphoto103.wdp"/><Relationship Id="rId25" Type="http://schemas.microsoft.com/office/2007/relationships/hdphoto" Target="../media/hdphoto107.wdp"/><Relationship Id="rId33" Type="http://schemas.microsoft.com/office/2007/relationships/hdphoto" Target="../media/hdphoto96.wdp"/><Relationship Id="rId2" Type="http://schemas.openxmlformats.org/officeDocument/2006/relationships/slide" Target="slide3.xml"/><Relationship Id="rId16" Type="http://schemas.openxmlformats.org/officeDocument/2006/relationships/image" Target="../media/image201.png"/><Relationship Id="rId20" Type="http://schemas.openxmlformats.org/officeDocument/2006/relationships/image" Target="../media/image203.png"/><Relationship Id="rId29" Type="http://schemas.openxmlformats.org/officeDocument/2006/relationships/slide" Target="slide4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9.wdp"/><Relationship Id="rId11" Type="http://schemas.openxmlformats.org/officeDocument/2006/relationships/image" Target="../media/image112.png"/><Relationship Id="rId24" Type="http://schemas.openxmlformats.org/officeDocument/2006/relationships/image" Target="../media/image205.png"/><Relationship Id="rId32" Type="http://schemas.openxmlformats.org/officeDocument/2006/relationships/image" Target="../media/image185.png"/><Relationship Id="rId5" Type="http://schemas.openxmlformats.org/officeDocument/2006/relationships/image" Target="../media/image195.png"/><Relationship Id="rId15" Type="http://schemas.microsoft.com/office/2007/relationships/hdphoto" Target="../media/hdphoto102.wdp"/><Relationship Id="rId23" Type="http://schemas.microsoft.com/office/2007/relationships/hdphoto" Target="../media/hdphoto106.wdp"/><Relationship Id="rId28" Type="http://schemas.microsoft.com/office/2007/relationships/hdphoto" Target="../media/hdphoto73.wdp"/><Relationship Id="rId10" Type="http://schemas.openxmlformats.org/officeDocument/2006/relationships/image" Target="../media/image198.png"/><Relationship Id="rId19" Type="http://schemas.microsoft.com/office/2007/relationships/hdphoto" Target="../media/hdphoto104.wdp"/><Relationship Id="rId31" Type="http://schemas.microsoft.com/office/2007/relationships/hdphoto" Target="../media/hdphoto94.wdp"/><Relationship Id="rId4" Type="http://schemas.openxmlformats.org/officeDocument/2006/relationships/image" Target="../media/image194.jpeg"/><Relationship Id="rId9" Type="http://schemas.microsoft.com/office/2007/relationships/hdphoto" Target="../media/hdphoto100.wdp"/><Relationship Id="rId14" Type="http://schemas.openxmlformats.org/officeDocument/2006/relationships/image" Target="../media/image200.png"/><Relationship Id="rId22" Type="http://schemas.openxmlformats.org/officeDocument/2006/relationships/image" Target="../media/image204.png"/><Relationship Id="rId27" Type="http://schemas.openxmlformats.org/officeDocument/2006/relationships/image" Target="../media/image140.png"/><Relationship Id="rId30" Type="http://schemas.openxmlformats.org/officeDocument/2006/relationships/image" Target="../media/image183.png"/><Relationship Id="rId8" Type="http://schemas.openxmlformats.org/officeDocument/2006/relationships/image" Target="../media/image197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96.wdp"/><Relationship Id="rId3" Type="http://schemas.openxmlformats.org/officeDocument/2006/relationships/image" Target="../media/image156.png"/><Relationship Id="rId7" Type="http://schemas.openxmlformats.org/officeDocument/2006/relationships/image" Target="../media/image18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4.wdp"/><Relationship Id="rId5" Type="http://schemas.openxmlformats.org/officeDocument/2006/relationships/image" Target="../media/image183.png"/><Relationship Id="rId4" Type="http://schemas.openxmlformats.org/officeDocument/2006/relationships/slide" Target="slide42.xml"/><Relationship Id="rId9" Type="http://schemas.openxmlformats.org/officeDocument/2006/relationships/image" Target="../media/image193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slide" Target="slide42.xml"/><Relationship Id="rId3" Type="http://schemas.openxmlformats.org/officeDocument/2006/relationships/image" Target="../media/image156.png"/><Relationship Id="rId7" Type="http://schemas.openxmlformats.org/officeDocument/2006/relationships/image" Target="../media/image209.png"/><Relationship Id="rId12" Type="http://schemas.openxmlformats.org/officeDocument/2006/relationships/image" Target="../media/image211.png"/><Relationship Id="rId17" Type="http://schemas.microsoft.com/office/2007/relationships/hdphoto" Target="../media/hdphoto96.wdp"/><Relationship Id="rId2" Type="http://schemas.openxmlformats.org/officeDocument/2006/relationships/slide" Target="slide3.xml"/><Relationship Id="rId16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8.wdp"/><Relationship Id="rId11" Type="http://schemas.microsoft.com/office/2007/relationships/hdphoto" Target="../media/hdphoto106.wdp"/><Relationship Id="rId5" Type="http://schemas.openxmlformats.org/officeDocument/2006/relationships/image" Target="../media/image208.png"/><Relationship Id="rId15" Type="http://schemas.microsoft.com/office/2007/relationships/hdphoto" Target="../media/hdphoto94.wdp"/><Relationship Id="rId10" Type="http://schemas.openxmlformats.org/officeDocument/2006/relationships/image" Target="../media/image204.png"/><Relationship Id="rId4" Type="http://schemas.openxmlformats.org/officeDocument/2006/relationships/image" Target="../media/image207.png"/><Relationship Id="rId9" Type="http://schemas.microsoft.com/office/2007/relationships/hdphoto" Target="../media/hdphoto109.wdp"/><Relationship Id="rId14" Type="http://schemas.openxmlformats.org/officeDocument/2006/relationships/image" Target="../media/image183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96.wdp"/><Relationship Id="rId3" Type="http://schemas.openxmlformats.org/officeDocument/2006/relationships/image" Target="../media/image156.png"/><Relationship Id="rId7" Type="http://schemas.openxmlformats.org/officeDocument/2006/relationships/image" Target="../media/image18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4.wdp"/><Relationship Id="rId5" Type="http://schemas.openxmlformats.org/officeDocument/2006/relationships/image" Target="../media/image183.png"/><Relationship Id="rId4" Type="http://schemas.openxmlformats.org/officeDocument/2006/relationships/slide" Target="slide42.xml"/><Relationship Id="rId9" Type="http://schemas.openxmlformats.org/officeDocument/2006/relationships/image" Target="../media/image193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microsoft.com/office/2007/relationships/hdphoto" Target="../media/hdphoto112.wdp"/><Relationship Id="rId18" Type="http://schemas.openxmlformats.org/officeDocument/2006/relationships/image" Target="../media/image221.png"/><Relationship Id="rId3" Type="http://schemas.openxmlformats.org/officeDocument/2006/relationships/image" Target="../media/image156.png"/><Relationship Id="rId21" Type="http://schemas.openxmlformats.org/officeDocument/2006/relationships/slide" Target="slide42.xml"/><Relationship Id="rId7" Type="http://schemas.microsoft.com/office/2007/relationships/hdphoto" Target="../media/hdphoto111.wdp"/><Relationship Id="rId12" Type="http://schemas.openxmlformats.org/officeDocument/2006/relationships/image" Target="../media/image218.png"/><Relationship Id="rId17" Type="http://schemas.microsoft.com/office/2007/relationships/hdphoto" Target="../media/hdphoto114.wdp"/><Relationship Id="rId25" Type="http://schemas.microsoft.com/office/2007/relationships/hdphoto" Target="../media/hdphoto96.wdp"/><Relationship Id="rId2" Type="http://schemas.openxmlformats.org/officeDocument/2006/relationships/slide" Target="slide3.xml"/><Relationship Id="rId16" Type="http://schemas.openxmlformats.org/officeDocument/2006/relationships/image" Target="../media/image220.png"/><Relationship Id="rId20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11" Type="http://schemas.openxmlformats.org/officeDocument/2006/relationships/image" Target="../media/image217.png"/><Relationship Id="rId24" Type="http://schemas.openxmlformats.org/officeDocument/2006/relationships/image" Target="../media/image185.png"/><Relationship Id="rId5" Type="http://schemas.microsoft.com/office/2007/relationships/hdphoto" Target="../media/hdphoto110.wdp"/><Relationship Id="rId15" Type="http://schemas.microsoft.com/office/2007/relationships/hdphoto" Target="../media/hdphoto113.wdp"/><Relationship Id="rId23" Type="http://schemas.microsoft.com/office/2007/relationships/hdphoto" Target="../media/hdphoto94.wdp"/><Relationship Id="rId10" Type="http://schemas.openxmlformats.org/officeDocument/2006/relationships/image" Target="../media/image216.png"/><Relationship Id="rId19" Type="http://schemas.microsoft.com/office/2007/relationships/hdphoto" Target="../media/hdphoto115.wdp"/><Relationship Id="rId4" Type="http://schemas.openxmlformats.org/officeDocument/2006/relationships/image" Target="../media/image212.png"/><Relationship Id="rId9" Type="http://schemas.openxmlformats.org/officeDocument/2006/relationships/image" Target="../media/image215.png"/><Relationship Id="rId14" Type="http://schemas.openxmlformats.org/officeDocument/2006/relationships/image" Target="../media/image219.png"/><Relationship Id="rId22" Type="http://schemas.openxmlformats.org/officeDocument/2006/relationships/image" Target="../media/image183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17.wdp"/><Relationship Id="rId3" Type="http://schemas.openxmlformats.org/officeDocument/2006/relationships/image" Target="../media/image156.png"/><Relationship Id="rId7" Type="http://schemas.openxmlformats.org/officeDocument/2006/relationships/image" Target="../media/image2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6.wdp"/><Relationship Id="rId5" Type="http://schemas.openxmlformats.org/officeDocument/2006/relationships/image" Target="../media/image223.png"/><Relationship Id="rId4" Type="http://schemas.openxmlformats.org/officeDocument/2006/relationships/slide" Target="slide42.xml"/><Relationship Id="rId9" Type="http://schemas.openxmlformats.org/officeDocument/2006/relationships/image" Target="../media/image193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3" Type="http://schemas.openxmlformats.org/officeDocument/2006/relationships/slide" Target="slide5.xml"/><Relationship Id="rId7" Type="http://schemas.openxmlformats.org/officeDocument/2006/relationships/image" Target="../media/image21.png"/><Relationship Id="rId12" Type="http://schemas.openxmlformats.org/officeDocument/2006/relationships/slide" Target="slide12.xml"/><Relationship Id="rId17" Type="http://schemas.openxmlformats.org/officeDocument/2006/relationships/slide" Target="slide21.xml"/><Relationship Id="rId2" Type="http://schemas.openxmlformats.org/officeDocument/2006/relationships/image" Target="../media/image17.png"/><Relationship Id="rId16" Type="http://schemas.openxmlformats.org/officeDocument/2006/relationships/image" Target="../media/image24.jpe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microsoft.com/office/2007/relationships/hdphoto" Target="../media/hdphoto8.wdp"/><Relationship Id="rId5" Type="http://schemas.openxmlformats.org/officeDocument/2006/relationships/image" Target="../media/image19.jpeg"/><Relationship Id="rId15" Type="http://schemas.openxmlformats.org/officeDocument/2006/relationships/slide" Target="slide15.xml"/><Relationship Id="rId10" Type="http://schemas.openxmlformats.org/officeDocument/2006/relationships/image" Target="../media/image22.png"/><Relationship Id="rId19" Type="http://schemas.openxmlformats.org/officeDocument/2006/relationships/slide" Target="slide3.xml"/><Relationship Id="rId4" Type="http://schemas.openxmlformats.org/officeDocument/2006/relationships/image" Target="../media/image18.png"/><Relationship Id="rId9" Type="http://schemas.openxmlformats.org/officeDocument/2006/relationships/slide" Target="slide8.xml"/><Relationship Id="rId14" Type="http://schemas.microsoft.com/office/2007/relationships/hdphoto" Target="../media/hdphoto9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156.png"/><Relationship Id="rId7" Type="http://schemas.microsoft.com/office/2007/relationships/hdphoto" Target="../media/hdphoto119.wdp"/><Relationship Id="rId12" Type="http://schemas.microsoft.com/office/2007/relationships/hdphoto" Target="../media/hdphoto96.wdp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11" Type="http://schemas.openxmlformats.org/officeDocument/2006/relationships/image" Target="../media/image185.png"/><Relationship Id="rId5" Type="http://schemas.microsoft.com/office/2007/relationships/hdphoto" Target="../media/hdphoto118.wdp"/><Relationship Id="rId10" Type="http://schemas.microsoft.com/office/2007/relationships/hdphoto" Target="../media/hdphoto120.wdp"/><Relationship Id="rId4" Type="http://schemas.openxmlformats.org/officeDocument/2006/relationships/image" Target="../media/image225.jpeg"/><Relationship Id="rId9" Type="http://schemas.openxmlformats.org/officeDocument/2006/relationships/image" Target="../media/image227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121.wdp"/><Relationship Id="rId3" Type="http://schemas.openxmlformats.org/officeDocument/2006/relationships/image" Target="../media/image156.png"/><Relationship Id="rId7" Type="http://schemas.openxmlformats.org/officeDocument/2006/relationships/image" Target="../media/image2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2.xml"/><Relationship Id="rId5" Type="http://schemas.microsoft.com/office/2007/relationships/hdphoto" Target="../media/hdphoto118.wdp"/><Relationship Id="rId10" Type="http://schemas.microsoft.com/office/2007/relationships/hdphoto" Target="../media/hdphoto117.wdp"/><Relationship Id="rId4" Type="http://schemas.openxmlformats.org/officeDocument/2006/relationships/image" Target="../media/image225.jpeg"/><Relationship Id="rId9" Type="http://schemas.openxmlformats.org/officeDocument/2006/relationships/image" Target="../media/image224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122.wdp"/><Relationship Id="rId3" Type="http://schemas.openxmlformats.org/officeDocument/2006/relationships/image" Target="../media/image156.png"/><Relationship Id="rId7" Type="http://schemas.openxmlformats.org/officeDocument/2006/relationships/image" Target="../media/image22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2.xml"/><Relationship Id="rId5" Type="http://schemas.microsoft.com/office/2007/relationships/hdphoto" Target="../media/hdphoto118.wdp"/><Relationship Id="rId10" Type="http://schemas.microsoft.com/office/2007/relationships/hdphoto" Target="../media/hdphoto96.wdp"/><Relationship Id="rId4" Type="http://schemas.openxmlformats.org/officeDocument/2006/relationships/image" Target="../media/image225.jpeg"/><Relationship Id="rId9" Type="http://schemas.openxmlformats.org/officeDocument/2006/relationships/image" Target="../media/image18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156.png"/><Relationship Id="rId7" Type="http://schemas.microsoft.com/office/2007/relationships/hdphoto" Target="../media/hdphoto123.wdp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5" Type="http://schemas.openxmlformats.org/officeDocument/2006/relationships/slide" Target="slide42.xml"/><Relationship Id="rId4" Type="http://schemas.openxmlformats.org/officeDocument/2006/relationships/image" Target="../media/image230.jpeg"/><Relationship Id="rId9" Type="http://schemas.microsoft.com/office/2007/relationships/hdphoto" Target="../media/hdphoto124.wdp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96.wdp"/><Relationship Id="rId3" Type="http://schemas.openxmlformats.org/officeDocument/2006/relationships/image" Target="../media/image156.png"/><Relationship Id="rId7" Type="http://schemas.openxmlformats.org/officeDocument/2006/relationships/image" Target="../media/image18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4.wdp"/><Relationship Id="rId5" Type="http://schemas.openxmlformats.org/officeDocument/2006/relationships/image" Target="../media/image183.png"/><Relationship Id="rId4" Type="http://schemas.openxmlformats.org/officeDocument/2006/relationships/slide" Target="slide42.xml"/><Relationship Id="rId9" Type="http://schemas.openxmlformats.org/officeDocument/2006/relationships/image" Target="../media/image193.gif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126.wdp"/><Relationship Id="rId13" Type="http://schemas.openxmlformats.org/officeDocument/2006/relationships/slide" Target="slide42.xml"/><Relationship Id="rId3" Type="http://schemas.openxmlformats.org/officeDocument/2006/relationships/image" Target="../media/image156.png"/><Relationship Id="rId7" Type="http://schemas.openxmlformats.org/officeDocument/2006/relationships/image" Target="../media/image235.png"/><Relationship Id="rId12" Type="http://schemas.microsoft.com/office/2007/relationships/hdphoto" Target="../media/hdphoto128.wdp"/><Relationship Id="rId17" Type="http://schemas.microsoft.com/office/2007/relationships/hdphoto" Target="../media/hdphoto96.wdp"/><Relationship Id="rId2" Type="http://schemas.openxmlformats.org/officeDocument/2006/relationships/slide" Target="slide3.xml"/><Relationship Id="rId16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5.wdp"/><Relationship Id="rId11" Type="http://schemas.openxmlformats.org/officeDocument/2006/relationships/image" Target="../media/image237.png"/><Relationship Id="rId5" Type="http://schemas.openxmlformats.org/officeDocument/2006/relationships/image" Target="../media/image234.png"/><Relationship Id="rId15" Type="http://schemas.microsoft.com/office/2007/relationships/hdphoto" Target="../media/hdphoto94.wdp"/><Relationship Id="rId10" Type="http://schemas.microsoft.com/office/2007/relationships/hdphoto" Target="../media/hdphoto127.wdp"/><Relationship Id="rId4" Type="http://schemas.openxmlformats.org/officeDocument/2006/relationships/image" Target="../media/image233.png"/><Relationship Id="rId9" Type="http://schemas.openxmlformats.org/officeDocument/2006/relationships/image" Target="../media/image236.png"/><Relationship Id="rId14" Type="http://schemas.openxmlformats.org/officeDocument/2006/relationships/image" Target="../media/image18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microsoft.com/office/2007/relationships/hdphoto" Target="../media/hdphoto133.wdp"/><Relationship Id="rId18" Type="http://schemas.microsoft.com/office/2007/relationships/hdphoto" Target="../media/hdphoto96.wdp"/><Relationship Id="rId3" Type="http://schemas.openxmlformats.org/officeDocument/2006/relationships/image" Target="../media/image156.png"/><Relationship Id="rId7" Type="http://schemas.microsoft.com/office/2007/relationships/hdphoto" Target="../media/hdphoto130.wdp"/><Relationship Id="rId12" Type="http://schemas.openxmlformats.org/officeDocument/2006/relationships/image" Target="../media/image242.png"/><Relationship Id="rId17" Type="http://schemas.openxmlformats.org/officeDocument/2006/relationships/image" Target="../media/image185.png"/><Relationship Id="rId2" Type="http://schemas.openxmlformats.org/officeDocument/2006/relationships/slide" Target="slide3.xml"/><Relationship Id="rId16" Type="http://schemas.microsoft.com/office/2007/relationships/hdphoto" Target="../media/hdphoto9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png"/><Relationship Id="rId11" Type="http://schemas.microsoft.com/office/2007/relationships/hdphoto" Target="../media/hdphoto132.wdp"/><Relationship Id="rId5" Type="http://schemas.microsoft.com/office/2007/relationships/hdphoto" Target="../media/hdphoto129.wdp"/><Relationship Id="rId15" Type="http://schemas.openxmlformats.org/officeDocument/2006/relationships/image" Target="../media/image183.png"/><Relationship Id="rId10" Type="http://schemas.openxmlformats.org/officeDocument/2006/relationships/image" Target="../media/image241.png"/><Relationship Id="rId4" Type="http://schemas.openxmlformats.org/officeDocument/2006/relationships/image" Target="../media/image238.png"/><Relationship Id="rId9" Type="http://schemas.microsoft.com/office/2007/relationships/hdphoto" Target="../media/hdphoto131.wdp"/><Relationship Id="rId14" Type="http://schemas.openxmlformats.org/officeDocument/2006/relationships/slide" Target="slide4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13" Type="http://schemas.openxmlformats.org/officeDocument/2006/relationships/image" Target="../media/image248.png"/><Relationship Id="rId18" Type="http://schemas.openxmlformats.org/officeDocument/2006/relationships/image" Target="../media/image185.png"/><Relationship Id="rId3" Type="http://schemas.openxmlformats.org/officeDocument/2006/relationships/image" Target="../media/image156.png"/><Relationship Id="rId7" Type="http://schemas.microsoft.com/office/2007/relationships/hdphoto" Target="../media/hdphoto135.wdp"/><Relationship Id="rId12" Type="http://schemas.openxmlformats.org/officeDocument/2006/relationships/image" Target="../media/image247.png"/><Relationship Id="rId17" Type="http://schemas.microsoft.com/office/2007/relationships/hdphoto" Target="../media/hdphoto94.wdp"/><Relationship Id="rId2" Type="http://schemas.openxmlformats.org/officeDocument/2006/relationships/slide" Target="slide3.xml"/><Relationship Id="rId16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4.png"/><Relationship Id="rId11" Type="http://schemas.microsoft.com/office/2007/relationships/hdphoto" Target="../media/hdphoto137.wdp"/><Relationship Id="rId5" Type="http://schemas.microsoft.com/office/2007/relationships/hdphoto" Target="../media/hdphoto134.wdp"/><Relationship Id="rId15" Type="http://schemas.openxmlformats.org/officeDocument/2006/relationships/slide" Target="slide42.xml"/><Relationship Id="rId10" Type="http://schemas.openxmlformats.org/officeDocument/2006/relationships/image" Target="../media/image246.png"/><Relationship Id="rId19" Type="http://schemas.microsoft.com/office/2007/relationships/hdphoto" Target="../media/hdphoto96.wdp"/><Relationship Id="rId4" Type="http://schemas.openxmlformats.org/officeDocument/2006/relationships/image" Target="../media/image243.png"/><Relationship Id="rId9" Type="http://schemas.microsoft.com/office/2007/relationships/hdphoto" Target="../media/hdphoto136.wdp"/><Relationship Id="rId14" Type="http://schemas.microsoft.com/office/2007/relationships/hdphoto" Target="../media/hdphoto138.wdp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96.wdp"/><Relationship Id="rId3" Type="http://schemas.openxmlformats.org/officeDocument/2006/relationships/image" Target="../media/image156.png"/><Relationship Id="rId7" Type="http://schemas.openxmlformats.org/officeDocument/2006/relationships/image" Target="../media/image18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4.wdp"/><Relationship Id="rId5" Type="http://schemas.openxmlformats.org/officeDocument/2006/relationships/image" Target="../media/image183.png"/><Relationship Id="rId4" Type="http://schemas.openxmlformats.org/officeDocument/2006/relationships/slide" Target="slide42.xml"/><Relationship Id="rId9" Type="http://schemas.openxmlformats.org/officeDocument/2006/relationships/image" Target="../media/image193.gi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183.png"/><Relationship Id="rId3" Type="http://schemas.openxmlformats.org/officeDocument/2006/relationships/image" Target="../media/image156.png"/><Relationship Id="rId7" Type="http://schemas.microsoft.com/office/2007/relationships/hdphoto" Target="../media/hdphoto110.wdp"/><Relationship Id="rId12" Type="http://schemas.openxmlformats.org/officeDocument/2006/relationships/slide" Target="slide42.xml"/><Relationship Id="rId2" Type="http://schemas.openxmlformats.org/officeDocument/2006/relationships/slide" Target="slide3.xml"/><Relationship Id="rId16" Type="http://schemas.microsoft.com/office/2007/relationships/hdphoto" Target="../media/hdphoto9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11" Type="http://schemas.microsoft.com/office/2007/relationships/hdphoto" Target="../media/hdphoto140.wdp"/><Relationship Id="rId5" Type="http://schemas.microsoft.com/office/2007/relationships/hdphoto" Target="../media/hdphoto108.wdp"/><Relationship Id="rId15" Type="http://schemas.openxmlformats.org/officeDocument/2006/relationships/image" Target="../media/image185.png"/><Relationship Id="rId10" Type="http://schemas.openxmlformats.org/officeDocument/2006/relationships/image" Target="../media/image250.png"/><Relationship Id="rId4" Type="http://schemas.openxmlformats.org/officeDocument/2006/relationships/image" Target="../media/image208.png"/><Relationship Id="rId9" Type="http://schemas.microsoft.com/office/2007/relationships/hdphoto" Target="../media/hdphoto139.wdp"/><Relationship Id="rId14" Type="http://schemas.microsoft.com/office/2007/relationships/hdphoto" Target="../media/hdphoto9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5.xml"/><Relationship Id="rId7" Type="http://schemas.openxmlformats.org/officeDocument/2006/relationships/image" Target="../media/image27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185.png"/><Relationship Id="rId3" Type="http://schemas.openxmlformats.org/officeDocument/2006/relationships/image" Target="../media/image156.png"/><Relationship Id="rId7" Type="http://schemas.openxmlformats.org/officeDocument/2006/relationships/image" Target="../media/image251.png"/><Relationship Id="rId12" Type="http://schemas.microsoft.com/office/2007/relationships/hdphoto" Target="../media/hdphoto94.wdp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83.png"/><Relationship Id="rId5" Type="http://schemas.microsoft.com/office/2007/relationships/hdphoto" Target="../media/hdphoto101.wdp"/><Relationship Id="rId10" Type="http://schemas.openxmlformats.org/officeDocument/2006/relationships/slide" Target="slide42.xml"/><Relationship Id="rId4" Type="http://schemas.openxmlformats.org/officeDocument/2006/relationships/image" Target="../media/image199.png"/><Relationship Id="rId9" Type="http://schemas.microsoft.com/office/2007/relationships/hdphoto" Target="../media/hdphoto73.wdp"/><Relationship Id="rId14" Type="http://schemas.microsoft.com/office/2007/relationships/hdphoto" Target="../media/hdphoto96.wdp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107.wdp"/><Relationship Id="rId13" Type="http://schemas.microsoft.com/office/2007/relationships/hdphoto" Target="../media/hdphoto94.wdp"/><Relationship Id="rId3" Type="http://schemas.openxmlformats.org/officeDocument/2006/relationships/image" Target="../media/image156.png"/><Relationship Id="rId7" Type="http://schemas.openxmlformats.org/officeDocument/2006/relationships/image" Target="../media/image205.png"/><Relationship Id="rId12" Type="http://schemas.openxmlformats.org/officeDocument/2006/relationships/image" Target="../media/image18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11" Type="http://schemas.openxmlformats.org/officeDocument/2006/relationships/slide" Target="slide42.xml"/><Relationship Id="rId5" Type="http://schemas.microsoft.com/office/2007/relationships/hdphoto" Target="../media/hdphoto102.wdp"/><Relationship Id="rId15" Type="http://schemas.microsoft.com/office/2007/relationships/hdphoto" Target="../media/hdphoto96.wdp"/><Relationship Id="rId10" Type="http://schemas.microsoft.com/office/2007/relationships/hdphoto" Target="../media/hdphoto28.wdp"/><Relationship Id="rId4" Type="http://schemas.openxmlformats.org/officeDocument/2006/relationships/image" Target="../media/image200.png"/><Relationship Id="rId9" Type="http://schemas.openxmlformats.org/officeDocument/2006/relationships/image" Target="../media/image57.png"/><Relationship Id="rId14" Type="http://schemas.openxmlformats.org/officeDocument/2006/relationships/image" Target="../media/image185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96.wdp"/><Relationship Id="rId3" Type="http://schemas.openxmlformats.org/officeDocument/2006/relationships/image" Target="../media/image156.png"/><Relationship Id="rId7" Type="http://schemas.openxmlformats.org/officeDocument/2006/relationships/image" Target="../media/image18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4.wdp"/><Relationship Id="rId5" Type="http://schemas.openxmlformats.org/officeDocument/2006/relationships/image" Target="../media/image183.png"/><Relationship Id="rId4" Type="http://schemas.openxmlformats.org/officeDocument/2006/relationships/slide" Target="slide42.xml"/><Relationship Id="rId9" Type="http://schemas.openxmlformats.org/officeDocument/2006/relationships/image" Target="../media/image193.gif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108.wdp"/><Relationship Id="rId13" Type="http://schemas.openxmlformats.org/officeDocument/2006/relationships/image" Target="../media/image259.png"/><Relationship Id="rId18" Type="http://schemas.microsoft.com/office/2007/relationships/hdphoto" Target="../media/hdphoto145.wdp"/><Relationship Id="rId3" Type="http://schemas.openxmlformats.org/officeDocument/2006/relationships/image" Target="../media/image156.png"/><Relationship Id="rId21" Type="http://schemas.microsoft.com/office/2007/relationships/hdphoto" Target="../media/hdphoto94.wdp"/><Relationship Id="rId7" Type="http://schemas.openxmlformats.org/officeDocument/2006/relationships/image" Target="../media/image208.png"/><Relationship Id="rId12" Type="http://schemas.microsoft.com/office/2007/relationships/hdphoto" Target="../media/hdphoto142.wdp"/><Relationship Id="rId17" Type="http://schemas.openxmlformats.org/officeDocument/2006/relationships/image" Target="../media/image261.png"/><Relationship Id="rId2" Type="http://schemas.openxmlformats.org/officeDocument/2006/relationships/slide" Target="slide3.xml"/><Relationship Id="rId16" Type="http://schemas.microsoft.com/office/2007/relationships/hdphoto" Target="../media/hdphoto144.wdp"/><Relationship Id="rId20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6.png"/><Relationship Id="rId11" Type="http://schemas.openxmlformats.org/officeDocument/2006/relationships/image" Target="../media/image258.png"/><Relationship Id="rId5" Type="http://schemas.openxmlformats.org/officeDocument/2006/relationships/image" Target="../media/image255.jpeg"/><Relationship Id="rId15" Type="http://schemas.openxmlformats.org/officeDocument/2006/relationships/image" Target="../media/image260.png"/><Relationship Id="rId23" Type="http://schemas.microsoft.com/office/2007/relationships/hdphoto" Target="../media/hdphoto96.wdp"/><Relationship Id="rId10" Type="http://schemas.microsoft.com/office/2007/relationships/hdphoto" Target="../media/hdphoto141.wdp"/><Relationship Id="rId19" Type="http://schemas.openxmlformats.org/officeDocument/2006/relationships/slide" Target="slide42.xml"/><Relationship Id="rId4" Type="http://schemas.openxmlformats.org/officeDocument/2006/relationships/image" Target="../media/image254.jpeg"/><Relationship Id="rId9" Type="http://schemas.openxmlformats.org/officeDocument/2006/relationships/image" Target="../media/image257.png"/><Relationship Id="rId14" Type="http://schemas.microsoft.com/office/2007/relationships/hdphoto" Target="../media/hdphoto143.wdp"/><Relationship Id="rId22" Type="http://schemas.openxmlformats.org/officeDocument/2006/relationships/image" Target="../media/image185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142.wdp"/><Relationship Id="rId13" Type="http://schemas.microsoft.com/office/2007/relationships/hdphoto" Target="../media/hdphoto146.wdp"/><Relationship Id="rId18" Type="http://schemas.microsoft.com/office/2007/relationships/hdphoto" Target="../media/hdphoto148.wdp"/><Relationship Id="rId3" Type="http://schemas.openxmlformats.org/officeDocument/2006/relationships/image" Target="../media/image156.png"/><Relationship Id="rId21" Type="http://schemas.microsoft.com/office/2007/relationships/hdphoto" Target="../media/hdphoto94.wdp"/><Relationship Id="rId7" Type="http://schemas.openxmlformats.org/officeDocument/2006/relationships/image" Target="../media/image258.png"/><Relationship Id="rId12" Type="http://schemas.openxmlformats.org/officeDocument/2006/relationships/image" Target="../media/image263.png"/><Relationship Id="rId17" Type="http://schemas.openxmlformats.org/officeDocument/2006/relationships/image" Target="../media/image266.png"/><Relationship Id="rId2" Type="http://schemas.openxmlformats.org/officeDocument/2006/relationships/slide" Target="slide3.xml"/><Relationship Id="rId16" Type="http://schemas.microsoft.com/office/2007/relationships/hdphoto" Target="../media/hdphoto147.wdp"/><Relationship Id="rId20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1.wdp"/><Relationship Id="rId11" Type="http://schemas.openxmlformats.org/officeDocument/2006/relationships/image" Target="../media/image262.jpeg"/><Relationship Id="rId5" Type="http://schemas.openxmlformats.org/officeDocument/2006/relationships/image" Target="../media/image257.png"/><Relationship Id="rId15" Type="http://schemas.openxmlformats.org/officeDocument/2006/relationships/image" Target="../media/image265.png"/><Relationship Id="rId23" Type="http://schemas.microsoft.com/office/2007/relationships/hdphoto" Target="../media/hdphoto96.wdp"/><Relationship Id="rId10" Type="http://schemas.microsoft.com/office/2007/relationships/hdphoto" Target="../media/hdphoto143.wdp"/><Relationship Id="rId19" Type="http://schemas.openxmlformats.org/officeDocument/2006/relationships/slide" Target="slide42.xml"/><Relationship Id="rId4" Type="http://schemas.openxmlformats.org/officeDocument/2006/relationships/image" Target="../media/image256.png"/><Relationship Id="rId9" Type="http://schemas.openxmlformats.org/officeDocument/2006/relationships/image" Target="../media/image259.png"/><Relationship Id="rId14" Type="http://schemas.openxmlformats.org/officeDocument/2006/relationships/image" Target="../media/image264.png"/><Relationship Id="rId22" Type="http://schemas.openxmlformats.org/officeDocument/2006/relationships/image" Target="../media/image18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image" Target="../media/image269.png"/><Relationship Id="rId18" Type="http://schemas.microsoft.com/office/2007/relationships/hdphoto" Target="../media/hdphoto94.wdp"/><Relationship Id="rId3" Type="http://schemas.openxmlformats.org/officeDocument/2006/relationships/image" Target="../media/image156.png"/><Relationship Id="rId7" Type="http://schemas.microsoft.com/office/2007/relationships/hdphoto" Target="../media/hdphoto142.wdp"/><Relationship Id="rId12" Type="http://schemas.microsoft.com/office/2007/relationships/hdphoto" Target="../media/hdphoto149.wdp"/><Relationship Id="rId17" Type="http://schemas.openxmlformats.org/officeDocument/2006/relationships/image" Target="../media/image183.png"/><Relationship Id="rId2" Type="http://schemas.openxmlformats.org/officeDocument/2006/relationships/slide" Target="slide3.xml"/><Relationship Id="rId16" Type="http://schemas.openxmlformats.org/officeDocument/2006/relationships/slide" Target="slide42.xml"/><Relationship Id="rId20" Type="http://schemas.microsoft.com/office/2007/relationships/hdphoto" Target="../media/hdphoto9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8.png"/><Relationship Id="rId11" Type="http://schemas.openxmlformats.org/officeDocument/2006/relationships/image" Target="../media/image268.png"/><Relationship Id="rId5" Type="http://schemas.microsoft.com/office/2007/relationships/hdphoto" Target="../media/hdphoto141.wdp"/><Relationship Id="rId15" Type="http://schemas.openxmlformats.org/officeDocument/2006/relationships/image" Target="../media/image112.png"/><Relationship Id="rId10" Type="http://schemas.openxmlformats.org/officeDocument/2006/relationships/image" Target="../media/image267.png"/><Relationship Id="rId19" Type="http://schemas.openxmlformats.org/officeDocument/2006/relationships/image" Target="../media/image185.png"/><Relationship Id="rId4" Type="http://schemas.openxmlformats.org/officeDocument/2006/relationships/image" Target="../media/image257.png"/><Relationship Id="rId9" Type="http://schemas.microsoft.com/office/2007/relationships/hdphoto" Target="../media/hdphoto143.wdp"/><Relationship Id="rId14" Type="http://schemas.openxmlformats.org/officeDocument/2006/relationships/image" Target="../media/image2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microsoft.com/office/2007/relationships/hdphoto" Target="../media/hdphoto5.wdp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82.png"/><Relationship Id="rId4" Type="http://schemas.openxmlformats.org/officeDocument/2006/relationships/image" Target="../media/image15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13" Type="http://schemas.openxmlformats.org/officeDocument/2006/relationships/slide" Target="slide70.xml"/><Relationship Id="rId18" Type="http://schemas.microsoft.com/office/2007/relationships/hdphoto" Target="../media/hdphoto153.wdp"/><Relationship Id="rId26" Type="http://schemas.openxmlformats.org/officeDocument/2006/relationships/slide" Target="slide91.xml"/><Relationship Id="rId3" Type="http://schemas.openxmlformats.org/officeDocument/2006/relationships/slide" Target="slide3.xml"/><Relationship Id="rId21" Type="http://schemas.openxmlformats.org/officeDocument/2006/relationships/image" Target="../media/image277.png"/><Relationship Id="rId7" Type="http://schemas.openxmlformats.org/officeDocument/2006/relationships/slide" Target="slide68.xml"/><Relationship Id="rId12" Type="http://schemas.microsoft.com/office/2007/relationships/hdphoto" Target="../media/hdphoto151.wdp"/><Relationship Id="rId17" Type="http://schemas.openxmlformats.org/officeDocument/2006/relationships/image" Target="../media/image275.png"/><Relationship Id="rId25" Type="http://schemas.microsoft.com/office/2007/relationships/hdphoto" Target="../media/hdphoto155.wdp"/><Relationship Id="rId2" Type="http://schemas.openxmlformats.org/officeDocument/2006/relationships/image" Target="../media/image271.png"/><Relationship Id="rId16" Type="http://schemas.openxmlformats.org/officeDocument/2006/relationships/slide" Target="slide86.xml"/><Relationship Id="rId20" Type="http://schemas.openxmlformats.org/officeDocument/2006/relationships/image" Target="../media/image276.jpeg"/><Relationship Id="rId1" Type="http://schemas.openxmlformats.org/officeDocument/2006/relationships/slideLayout" Target="../slideLayouts/slideLayout29.xml"/><Relationship Id="rId6" Type="http://schemas.microsoft.com/office/2007/relationships/hdphoto" Target="../media/hdphoto5.wdp"/><Relationship Id="rId11" Type="http://schemas.openxmlformats.org/officeDocument/2006/relationships/image" Target="../media/image273.png"/><Relationship Id="rId24" Type="http://schemas.openxmlformats.org/officeDocument/2006/relationships/image" Target="../media/image278.png"/><Relationship Id="rId5" Type="http://schemas.openxmlformats.org/officeDocument/2006/relationships/image" Target="../media/image11.png"/><Relationship Id="rId15" Type="http://schemas.microsoft.com/office/2007/relationships/hdphoto" Target="../media/hdphoto152.wdp"/><Relationship Id="rId23" Type="http://schemas.openxmlformats.org/officeDocument/2006/relationships/slide" Target="slide78.xml"/><Relationship Id="rId28" Type="http://schemas.microsoft.com/office/2007/relationships/hdphoto" Target="../media/hdphoto156.wdp"/><Relationship Id="rId10" Type="http://schemas.openxmlformats.org/officeDocument/2006/relationships/slide" Target="slide73.xml"/><Relationship Id="rId19" Type="http://schemas.openxmlformats.org/officeDocument/2006/relationships/slide" Target="slide81.xml"/><Relationship Id="rId4" Type="http://schemas.openxmlformats.org/officeDocument/2006/relationships/image" Target="../media/image156.png"/><Relationship Id="rId9" Type="http://schemas.microsoft.com/office/2007/relationships/hdphoto" Target="../media/hdphoto150.wdp"/><Relationship Id="rId14" Type="http://schemas.openxmlformats.org/officeDocument/2006/relationships/image" Target="../media/image274.png"/><Relationship Id="rId22" Type="http://schemas.microsoft.com/office/2007/relationships/hdphoto" Target="../media/hdphoto154.wdp"/><Relationship Id="rId27" Type="http://schemas.openxmlformats.org/officeDocument/2006/relationships/image" Target="../media/image279.pn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5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280.gif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13" Type="http://schemas.openxmlformats.org/officeDocument/2006/relationships/image" Target="../media/image285.png"/><Relationship Id="rId18" Type="http://schemas.microsoft.com/office/2007/relationships/hdphoto" Target="../media/hdphoto159.wdp"/><Relationship Id="rId26" Type="http://schemas.microsoft.com/office/2007/relationships/hdphoto" Target="../media/hdphoto162.wdp"/><Relationship Id="rId3" Type="http://schemas.openxmlformats.org/officeDocument/2006/relationships/image" Target="../media/image156.png"/><Relationship Id="rId21" Type="http://schemas.microsoft.com/office/2007/relationships/hdphoto" Target="../media/hdphoto160.wdp"/><Relationship Id="rId7" Type="http://schemas.openxmlformats.org/officeDocument/2006/relationships/image" Target="../media/image277.png"/><Relationship Id="rId12" Type="http://schemas.openxmlformats.org/officeDocument/2006/relationships/image" Target="../media/image284.gif"/><Relationship Id="rId17" Type="http://schemas.openxmlformats.org/officeDocument/2006/relationships/image" Target="../media/image287.png"/><Relationship Id="rId25" Type="http://schemas.openxmlformats.org/officeDocument/2006/relationships/image" Target="../media/image292.png"/><Relationship Id="rId2" Type="http://schemas.openxmlformats.org/officeDocument/2006/relationships/slide" Target="slide3.xml"/><Relationship Id="rId16" Type="http://schemas.microsoft.com/office/2007/relationships/hdphoto" Target="../media/hdphoto158.wdp"/><Relationship Id="rId20" Type="http://schemas.openxmlformats.org/officeDocument/2006/relationships/image" Target="../media/image289.png"/><Relationship Id="rId29" Type="http://schemas.openxmlformats.org/officeDocument/2006/relationships/image" Target="../media/image294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11" Type="http://schemas.openxmlformats.org/officeDocument/2006/relationships/image" Target="../media/image283.png"/><Relationship Id="rId24" Type="http://schemas.microsoft.com/office/2007/relationships/hdphoto" Target="../media/hdphoto161.wdp"/><Relationship Id="rId5" Type="http://schemas.microsoft.com/office/2007/relationships/hdphoto" Target="../media/hdphoto5.wdp"/><Relationship Id="rId15" Type="http://schemas.openxmlformats.org/officeDocument/2006/relationships/image" Target="../media/image286.png"/><Relationship Id="rId23" Type="http://schemas.openxmlformats.org/officeDocument/2006/relationships/image" Target="../media/image291.png"/><Relationship Id="rId28" Type="http://schemas.microsoft.com/office/2007/relationships/hdphoto" Target="../media/hdphoto163.wdp"/><Relationship Id="rId10" Type="http://schemas.openxmlformats.org/officeDocument/2006/relationships/image" Target="../media/image282.png"/><Relationship Id="rId19" Type="http://schemas.openxmlformats.org/officeDocument/2006/relationships/image" Target="../media/image288.png"/><Relationship Id="rId31" Type="http://schemas.openxmlformats.org/officeDocument/2006/relationships/image" Target="../media/image295.png"/><Relationship Id="rId4" Type="http://schemas.openxmlformats.org/officeDocument/2006/relationships/image" Target="../media/image11.png"/><Relationship Id="rId9" Type="http://schemas.openxmlformats.org/officeDocument/2006/relationships/image" Target="../media/image281.jpeg"/><Relationship Id="rId14" Type="http://schemas.microsoft.com/office/2007/relationships/hdphoto" Target="../media/hdphoto157.wdp"/><Relationship Id="rId22" Type="http://schemas.openxmlformats.org/officeDocument/2006/relationships/image" Target="../media/image290.png"/><Relationship Id="rId27" Type="http://schemas.openxmlformats.org/officeDocument/2006/relationships/image" Target="../media/image293.png"/><Relationship Id="rId30" Type="http://schemas.microsoft.com/office/2007/relationships/hdphoto" Target="../media/hdphoto16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image" Target="../media/image26.png"/><Relationship Id="rId3" Type="http://schemas.microsoft.com/office/2007/relationships/hdphoto" Target="../media/hdphoto10.wdp"/><Relationship Id="rId7" Type="http://schemas.microsoft.com/office/2007/relationships/hdphoto" Target="../media/hdphoto11.wdp"/><Relationship Id="rId12" Type="http://schemas.openxmlformats.org/officeDocument/2006/relationships/image" Target="../media/image34.png"/><Relationship Id="rId17" Type="http://schemas.openxmlformats.org/officeDocument/2006/relationships/slide" Target="slide3.xml"/><Relationship Id="rId2" Type="http://schemas.openxmlformats.org/officeDocument/2006/relationships/image" Target="../media/image28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microsoft.com/office/2007/relationships/hdphoto" Target="../media/hdphoto13.wdp"/><Relationship Id="rId5" Type="http://schemas.openxmlformats.org/officeDocument/2006/relationships/image" Target="../media/image30.png"/><Relationship Id="rId15" Type="http://schemas.openxmlformats.org/officeDocument/2006/relationships/slide" Target="slide5.xml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12.wdp"/><Relationship Id="rId1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5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280.gif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13" Type="http://schemas.openxmlformats.org/officeDocument/2006/relationships/image" Target="../media/image298.png"/><Relationship Id="rId18" Type="http://schemas.microsoft.com/office/2007/relationships/hdphoto" Target="../media/hdphoto169.wdp"/><Relationship Id="rId26" Type="http://schemas.microsoft.com/office/2007/relationships/hdphoto" Target="../media/hdphoto173.wdp"/><Relationship Id="rId3" Type="http://schemas.openxmlformats.org/officeDocument/2006/relationships/image" Target="../media/image156.png"/><Relationship Id="rId21" Type="http://schemas.openxmlformats.org/officeDocument/2006/relationships/image" Target="../media/image302.png"/><Relationship Id="rId7" Type="http://schemas.openxmlformats.org/officeDocument/2006/relationships/image" Target="../media/image277.png"/><Relationship Id="rId12" Type="http://schemas.microsoft.com/office/2007/relationships/hdphoto" Target="../media/hdphoto166.wdp"/><Relationship Id="rId17" Type="http://schemas.openxmlformats.org/officeDocument/2006/relationships/image" Target="../media/image300.png"/><Relationship Id="rId25" Type="http://schemas.openxmlformats.org/officeDocument/2006/relationships/image" Target="../media/image304.png"/><Relationship Id="rId2" Type="http://schemas.openxmlformats.org/officeDocument/2006/relationships/slide" Target="slide3.xml"/><Relationship Id="rId16" Type="http://schemas.microsoft.com/office/2007/relationships/hdphoto" Target="../media/hdphoto168.wdp"/><Relationship Id="rId20" Type="http://schemas.microsoft.com/office/2007/relationships/hdphoto" Target="../media/hdphoto170.wdp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11" Type="http://schemas.openxmlformats.org/officeDocument/2006/relationships/image" Target="../media/image297.png"/><Relationship Id="rId24" Type="http://schemas.microsoft.com/office/2007/relationships/hdphoto" Target="../media/hdphoto172.wdp"/><Relationship Id="rId5" Type="http://schemas.microsoft.com/office/2007/relationships/hdphoto" Target="../media/hdphoto5.wdp"/><Relationship Id="rId15" Type="http://schemas.openxmlformats.org/officeDocument/2006/relationships/image" Target="../media/image299.png"/><Relationship Id="rId23" Type="http://schemas.openxmlformats.org/officeDocument/2006/relationships/image" Target="../media/image303.png"/><Relationship Id="rId10" Type="http://schemas.microsoft.com/office/2007/relationships/hdphoto" Target="../media/hdphoto165.wdp"/><Relationship Id="rId19" Type="http://schemas.openxmlformats.org/officeDocument/2006/relationships/image" Target="../media/image301.png"/><Relationship Id="rId4" Type="http://schemas.openxmlformats.org/officeDocument/2006/relationships/image" Target="../media/image11.png"/><Relationship Id="rId9" Type="http://schemas.openxmlformats.org/officeDocument/2006/relationships/image" Target="../media/image296.png"/><Relationship Id="rId14" Type="http://schemas.microsoft.com/office/2007/relationships/hdphoto" Target="../media/hdphoto167.wdp"/><Relationship Id="rId22" Type="http://schemas.microsoft.com/office/2007/relationships/hdphoto" Target="../media/hdphoto171.wdp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13" Type="http://schemas.openxmlformats.org/officeDocument/2006/relationships/image" Target="../media/image307.png"/><Relationship Id="rId18" Type="http://schemas.microsoft.com/office/2007/relationships/hdphoto" Target="../media/hdphoto178.wdp"/><Relationship Id="rId3" Type="http://schemas.openxmlformats.org/officeDocument/2006/relationships/image" Target="../media/image156.png"/><Relationship Id="rId21" Type="http://schemas.openxmlformats.org/officeDocument/2006/relationships/image" Target="../media/image311.png"/><Relationship Id="rId7" Type="http://schemas.openxmlformats.org/officeDocument/2006/relationships/image" Target="../media/image277.png"/><Relationship Id="rId12" Type="http://schemas.microsoft.com/office/2007/relationships/hdphoto" Target="../media/hdphoto175.wdp"/><Relationship Id="rId17" Type="http://schemas.openxmlformats.org/officeDocument/2006/relationships/image" Target="../media/image309.png"/><Relationship Id="rId2" Type="http://schemas.openxmlformats.org/officeDocument/2006/relationships/slide" Target="slide3.xml"/><Relationship Id="rId16" Type="http://schemas.microsoft.com/office/2007/relationships/hdphoto" Target="../media/hdphoto177.wdp"/><Relationship Id="rId20" Type="http://schemas.microsoft.com/office/2007/relationships/hdphoto" Target="../media/hdphoto179.wdp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11" Type="http://schemas.openxmlformats.org/officeDocument/2006/relationships/image" Target="../media/image306.png"/><Relationship Id="rId5" Type="http://schemas.microsoft.com/office/2007/relationships/hdphoto" Target="../media/hdphoto5.wdp"/><Relationship Id="rId15" Type="http://schemas.openxmlformats.org/officeDocument/2006/relationships/image" Target="../media/image308.png"/><Relationship Id="rId10" Type="http://schemas.microsoft.com/office/2007/relationships/hdphoto" Target="../media/hdphoto174.wdp"/><Relationship Id="rId19" Type="http://schemas.openxmlformats.org/officeDocument/2006/relationships/image" Target="../media/image310.png"/><Relationship Id="rId4" Type="http://schemas.openxmlformats.org/officeDocument/2006/relationships/image" Target="../media/image11.png"/><Relationship Id="rId9" Type="http://schemas.openxmlformats.org/officeDocument/2006/relationships/image" Target="../media/image305.png"/><Relationship Id="rId14" Type="http://schemas.microsoft.com/office/2007/relationships/hdphoto" Target="../media/hdphoto176.wdp"/><Relationship Id="rId22" Type="http://schemas.microsoft.com/office/2007/relationships/hdphoto" Target="../media/hdphoto180.wdp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5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280.gif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5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312.jpeg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5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313.png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5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314.jpeg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5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315.jpeg"/></Relationships>
</file>

<file path=ppt/slides/_rels/slide78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5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280.gif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13" Type="http://schemas.microsoft.com/office/2007/relationships/hdphoto" Target="../media/hdphoto182.wdp"/><Relationship Id="rId18" Type="http://schemas.openxmlformats.org/officeDocument/2006/relationships/image" Target="../media/image321.png"/><Relationship Id="rId26" Type="http://schemas.microsoft.com/office/2007/relationships/hdphoto" Target="../media/hdphoto188.wdp"/><Relationship Id="rId3" Type="http://schemas.openxmlformats.org/officeDocument/2006/relationships/image" Target="../media/image156.png"/><Relationship Id="rId21" Type="http://schemas.microsoft.com/office/2007/relationships/hdphoto" Target="../media/hdphoto186.wdp"/><Relationship Id="rId7" Type="http://schemas.openxmlformats.org/officeDocument/2006/relationships/image" Target="../media/image277.png"/><Relationship Id="rId12" Type="http://schemas.openxmlformats.org/officeDocument/2006/relationships/image" Target="../media/image318.png"/><Relationship Id="rId17" Type="http://schemas.microsoft.com/office/2007/relationships/hdphoto" Target="../media/hdphoto184.wdp"/><Relationship Id="rId25" Type="http://schemas.openxmlformats.org/officeDocument/2006/relationships/image" Target="../media/image325.png"/><Relationship Id="rId2" Type="http://schemas.openxmlformats.org/officeDocument/2006/relationships/slide" Target="slide3.xml"/><Relationship Id="rId16" Type="http://schemas.openxmlformats.org/officeDocument/2006/relationships/image" Target="../media/image320.png"/><Relationship Id="rId20" Type="http://schemas.openxmlformats.org/officeDocument/2006/relationships/image" Target="../media/image322.png"/><Relationship Id="rId29" Type="http://schemas.openxmlformats.org/officeDocument/2006/relationships/image" Target="../media/image327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11" Type="http://schemas.microsoft.com/office/2007/relationships/hdphoto" Target="../media/hdphoto181.wdp"/><Relationship Id="rId24" Type="http://schemas.openxmlformats.org/officeDocument/2006/relationships/image" Target="../media/image324.png"/><Relationship Id="rId5" Type="http://schemas.microsoft.com/office/2007/relationships/hdphoto" Target="../media/hdphoto5.wdp"/><Relationship Id="rId15" Type="http://schemas.microsoft.com/office/2007/relationships/hdphoto" Target="../media/hdphoto183.wdp"/><Relationship Id="rId23" Type="http://schemas.microsoft.com/office/2007/relationships/hdphoto" Target="../media/hdphoto187.wdp"/><Relationship Id="rId28" Type="http://schemas.microsoft.com/office/2007/relationships/hdphoto" Target="../media/hdphoto189.wdp"/><Relationship Id="rId10" Type="http://schemas.openxmlformats.org/officeDocument/2006/relationships/image" Target="../media/image317.png"/><Relationship Id="rId19" Type="http://schemas.microsoft.com/office/2007/relationships/hdphoto" Target="../media/hdphoto185.wdp"/><Relationship Id="rId31" Type="http://schemas.openxmlformats.org/officeDocument/2006/relationships/image" Target="../media/image328.png"/><Relationship Id="rId4" Type="http://schemas.openxmlformats.org/officeDocument/2006/relationships/image" Target="../media/image11.png"/><Relationship Id="rId9" Type="http://schemas.openxmlformats.org/officeDocument/2006/relationships/image" Target="../media/image316.png"/><Relationship Id="rId14" Type="http://schemas.openxmlformats.org/officeDocument/2006/relationships/image" Target="../media/image319.png"/><Relationship Id="rId22" Type="http://schemas.openxmlformats.org/officeDocument/2006/relationships/image" Target="../media/image323.png"/><Relationship Id="rId27" Type="http://schemas.openxmlformats.org/officeDocument/2006/relationships/image" Target="../media/image326.png"/><Relationship Id="rId30" Type="http://schemas.microsoft.com/office/2007/relationships/hdphoto" Target="../media/hdphoto19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7.gif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1.png"/><Relationship Id="rId18" Type="http://schemas.microsoft.com/office/2007/relationships/hdphoto" Target="../media/hdphoto194.wdp"/><Relationship Id="rId26" Type="http://schemas.microsoft.com/office/2007/relationships/hdphoto" Target="../media/hdphoto197.wdp"/><Relationship Id="rId3" Type="http://schemas.openxmlformats.org/officeDocument/2006/relationships/image" Target="../media/image156.png"/><Relationship Id="rId21" Type="http://schemas.openxmlformats.org/officeDocument/2006/relationships/image" Target="../media/image335.png"/><Relationship Id="rId34" Type="http://schemas.microsoft.com/office/2007/relationships/hdphoto" Target="../media/hdphoto201.wdp"/><Relationship Id="rId7" Type="http://schemas.openxmlformats.org/officeDocument/2006/relationships/image" Target="../media/image277.png"/><Relationship Id="rId12" Type="http://schemas.microsoft.com/office/2007/relationships/hdphoto" Target="../media/hdphoto191.wdp"/><Relationship Id="rId17" Type="http://schemas.openxmlformats.org/officeDocument/2006/relationships/image" Target="../media/image333.png"/><Relationship Id="rId25" Type="http://schemas.openxmlformats.org/officeDocument/2006/relationships/image" Target="../media/image338.png"/><Relationship Id="rId33" Type="http://schemas.openxmlformats.org/officeDocument/2006/relationships/image" Target="../media/image342.png"/><Relationship Id="rId2" Type="http://schemas.openxmlformats.org/officeDocument/2006/relationships/slide" Target="slide3.xml"/><Relationship Id="rId16" Type="http://schemas.microsoft.com/office/2007/relationships/hdphoto" Target="../media/hdphoto193.wdp"/><Relationship Id="rId20" Type="http://schemas.microsoft.com/office/2007/relationships/hdphoto" Target="../media/hdphoto195.wdp"/><Relationship Id="rId29" Type="http://schemas.openxmlformats.org/officeDocument/2006/relationships/image" Target="../media/image340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11" Type="http://schemas.openxmlformats.org/officeDocument/2006/relationships/image" Target="../media/image330.png"/><Relationship Id="rId24" Type="http://schemas.openxmlformats.org/officeDocument/2006/relationships/image" Target="../media/image337.png"/><Relationship Id="rId32" Type="http://schemas.microsoft.com/office/2007/relationships/hdphoto" Target="../media/hdphoto200.wdp"/><Relationship Id="rId5" Type="http://schemas.microsoft.com/office/2007/relationships/hdphoto" Target="../media/hdphoto5.wdp"/><Relationship Id="rId15" Type="http://schemas.openxmlformats.org/officeDocument/2006/relationships/image" Target="../media/image332.png"/><Relationship Id="rId23" Type="http://schemas.microsoft.com/office/2007/relationships/hdphoto" Target="../media/hdphoto196.wdp"/><Relationship Id="rId28" Type="http://schemas.microsoft.com/office/2007/relationships/hdphoto" Target="../media/hdphoto198.wdp"/><Relationship Id="rId36" Type="http://schemas.microsoft.com/office/2007/relationships/hdphoto" Target="../media/hdphoto202.wdp"/><Relationship Id="rId10" Type="http://schemas.microsoft.com/office/2007/relationships/hdphoto" Target="../media/hdphoto181.wdp"/><Relationship Id="rId19" Type="http://schemas.openxmlformats.org/officeDocument/2006/relationships/image" Target="../media/image334.png"/><Relationship Id="rId31" Type="http://schemas.openxmlformats.org/officeDocument/2006/relationships/image" Target="../media/image341.png"/><Relationship Id="rId4" Type="http://schemas.openxmlformats.org/officeDocument/2006/relationships/image" Target="../media/image11.png"/><Relationship Id="rId9" Type="http://schemas.openxmlformats.org/officeDocument/2006/relationships/image" Target="../media/image329.png"/><Relationship Id="rId14" Type="http://schemas.microsoft.com/office/2007/relationships/hdphoto" Target="../media/hdphoto192.wdp"/><Relationship Id="rId22" Type="http://schemas.openxmlformats.org/officeDocument/2006/relationships/image" Target="../media/image336.png"/><Relationship Id="rId27" Type="http://schemas.openxmlformats.org/officeDocument/2006/relationships/image" Target="../media/image339.png"/><Relationship Id="rId30" Type="http://schemas.microsoft.com/office/2007/relationships/hdphoto" Target="../media/hdphoto199.wdp"/><Relationship Id="rId35" Type="http://schemas.openxmlformats.org/officeDocument/2006/relationships/image" Target="../media/image343.png"/><Relationship Id="rId8" Type="http://schemas.microsoft.com/office/2007/relationships/hdphoto" Target="../media/hdphoto154.wdp"/></Relationships>
</file>

<file path=ppt/slides/_rels/slide81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5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280.gi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203.wdp"/><Relationship Id="rId18" Type="http://schemas.openxmlformats.org/officeDocument/2006/relationships/image" Target="../media/image350.png"/><Relationship Id="rId3" Type="http://schemas.openxmlformats.org/officeDocument/2006/relationships/image" Target="../media/image156.png"/><Relationship Id="rId21" Type="http://schemas.openxmlformats.org/officeDocument/2006/relationships/image" Target="../media/image352.png"/><Relationship Id="rId7" Type="http://schemas.openxmlformats.org/officeDocument/2006/relationships/image" Target="../media/image344.jpeg"/><Relationship Id="rId12" Type="http://schemas.openxmlformats.org/officeDocument/2006/relationships/image" Target="../media/image347.png"/><Relationship Id="rId17" Type="http://schemas.microsoft.com/office/2007/relationships/hdphoto" Target="../media/hdphoto205.wdp"/><Relationship Id="rId2" Type="http://schemas.openxmlformats.org/officeDocument/2006/relationships/slide" Target="slide3.xml"/><Relationship Id="rId16" Type="http://schemas.openxmlformats.org/officeDocument/2006/relationships/image" Target="../media/image349.png"/><Relationship Id="rId20" Type="http://schemas.openxmlformats.org/officeDocument/2006/relationships/image" Target="../media/image351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54.wdp"/><Relationship Id="rId11" Type="http://schemas.openxmlformats.org/officeDocument/2006/relationships/image" Target="../media/image346.png"/><Relationship Id="rId5" Type="http://schemas.openxmlformats.org/officeDocument/2006/relationships/image" Target="../media/image277.png"/><Relationship Id="rId15" Type="http://schemas.microsoft.com/office/2007/relationships/hdphoto" Target="../media/hdphoto204.wdp"/><Relationship Id="rId10" Type="http://schemas.openxmlformats.org/officeDocument/2006/relationships/image" Target="../media/image345.gif"/><Relationship Id="rId19" Type="http://schemas.microsoft.com/office/2007/relationships/hdphoto" Target="../media/hdphoto206.wdp"/><Relationship Id="rId4" Type="http://schemas.openxmlformats.org/officeDocument/2006/relationships/slide" Target="slide67.xml"/><Relationship Id="rId9" Type="http://schemas.microsoft.com/office/2007/relationships/hdphoto" Target="../media/hdphoto5.wdp"/><Relationship Id="rId14" Type="http://schemas.openxmlformats.org/officeDocument/2006/relationships/image" Target="../media/image348.png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208.wdp"/><Relationship Id="rId3" Type="http://schemas.openxmlformats.org/officeDocument/2006/relationships/image" Target="../media/image156.png"/><Relationship Id="rId7" Type="http://schemas.openxmlformats.org/officeDocument/2006/relationships/image" Target="../media/image11.png"/><Relationship Id="rId12" Type="http://schemas.openxmlformats.org/officeDocument/2006/relationships/image" Target="../media/image355.png"/><Relationship Id="rId17" Type="http://schemas.microsoft.com/office/2007/relationships/hdphoto" Target="../media/hdphoto209.wdp"/><Relationship Id="rId2" Type="http://schemas.openxmlformats.org/officeDocument/2006/relationships/slide" Target="slide3.xml"/><Relationship Id="rId16" Type="http://schemas.openxmlformats.org/officeDocument/2006/relationships/image" Target="../media/image358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54.wdp"/><Relationship Id="rId11" Type="http://schemas.openxmlformats.org/officeDocument/2006/relationships/image" Target="../media/image354.jpeg"/><Relationship Id="rId5" Type="http://schemas.openxmlformats.org/officeDocument/2006/relationships/image" Target="../media/image277.png"/><Relationship Id="rId15" Type="http://schemas.openxmlformats.org/officeDocument/2006/relationships/image" Target="../media/image357.png"/><Relationship Id="rId10" Type="http://schemas.microsoft.com/office/2007/relationships/hdphoto" Target="../media/hdphoto207.wdp"/><Relationship Id="rId4" Type="http://schemas.openxmlformats.org/officeDocument/2006/relationships/slide" Target="slide67.xml"/><Relationship Id="rId9" Type="http://schemas.openxmlformats.org/officeDocument/2006/relationships/image" Target="../media/image353.png"/><Relationship Id="rId14" Type="http://schemas.openxmlformats.org/officeDocument/2006/relationships/image" Target="../media/image356.jpeg"/></Relationships>
</file>

<file path=ppt/slides/_rels/slide8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60.png"/><Relationship Id="rId3" Type="http://schemas.openxmlformats.org/officeDocument/2006/relationships/image" Target="../media/image156.png"/><Relationship Id="rId7" Type="http://schemas.openxmlformats.org/officeDocument/2006/relationships/image" Target="../media/image11.png"/><Relationship Id="rId12" Type="http://schemas.openxmlformats.org/officeDocument/2006/relationships/image" Target="../media/image256.png"/><Relationship Id="rId17" Type="http://schemas.microsoft.com/office/2007/relationships/hdphoto" Target="../media/hdphoto211.wdp"/><Relationship Id="rId2" Type="http://schemas.openxmlformats.org/officeDocument/2006/relationships/slide" Target="slide3.xml"/><Relationship Id="rId16" Type="http://schemas.openxmlformats.org/officeDocument/2006/relationships/image" Target="../media/image362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54.wdp"/><Relationship Id="rId11" Type="http://schemas.openxmlformats.org/officeDocument/2006/relationships/image" Target="../media/image359.jpeg"/><Relationship Id="rId5" Type="http://schemas.openxmlformats.org/officeDocument/2006/relationships/image" Target="../media/image277.png"/><Relationship Id="rId15" Type="http://schemas.openxmlformats.org/officeDocument/2006/relationships/image" Target="../media/image361.png"/><Relationship Id="rId10" Type="http://schemas.microsoft.com/office/2007/relationships/hdphoto" Target="../media/hdphoto207.wdp"/><Relationship Id="rId4" Type="http://schemas.openxmlformats.org/officeDocument/2006/relationships/slide" Target="slide67.xml"/><Relationship Id="rId9" Type="http://schemas.openxmlformats.org/officeDocument/2006/relationships/image" Target="../media/image353.png"/><Relationship Id="rId14" Type="http://schemas.microsoft.com/office/2007/relationships/hdphoto" Target="../media/hdphoto210.wdp"/></Relationships>
</file>

<file path=ppt/slides/_rels/slide8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65.png"/><Relationship Id="rId3" Type="http://schemas.openxmlformats.org/officeDocument/2006/relationships/image" Target="../media/image156.png"/><Relationship Id="rId7" Type="http://schemas.openxmlformats.org/officeDocument/2006/relationships/image" Target="../media/image11.png"/><Relationship Id="rId12" Type="http://schemas.microsoft.com/office/2007/relationships/hdphoto" Target="../media/hdphoto207.wdp"/><Relationship Id="rId2" Type="http://schemas.openxmlformats.org/officeDocument/2006/relationships/slide" Target="slide3.xml"/><Relationship Id="rId16" Type="http://schemas.openxmlformats.org/officeDocument/2006/relationships/image" Target="../media/image368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54.wdp"/><Relationship Id="rId11" Type="http://schemas.openxmlformats.org/officeDocument/2006/relationships/image" Target="../media/image353.png"/><Relationship Id="rId5" Type="http://schemas.openxmlformats.org/officeDocument/2006/relationships/image" Target="../media/image277.png"/><Relationship Id="rId15" Type="http://schemas.openxmlformats.org/officeDocument/2006/relationships/image" Target="../media/image367.png"/><Relationship Id="rId10" Type="http://schemas.openxmlformats.org/officeDocument/2006/relationships/image" Target="../media/image364.png"/><Relationship Id="rId4" Type="http://schemas.openxmlformats.org/officeDocument/2006/relationships/slide" Target="slide67.xml"/><Relationship Id="rId9" Type="http://schemas.openxmlformats.org/officeDocument/2006/relationships/image" Target="../media/image363.jpeg"/><Relationship Id="rId14" Type="http://schemas.openxmlformats.org/officeDocument/2006/relationships/image" Target="../media/image366.png"/></Relationships>
</file>

<file path=ppt/slides/_rels/slide86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5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280.gif"/></Relationships>
</file>

<file path=ppt/slides/_rels/slide87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5" Type="http://schemas.microsoft.com/office/2007/relationships/hdphoto" Target="../media/hdphoto5.wdp"/><Relationship Id="rId10" Type="http://schemas.openxmlformats.org/officeDocument/2006/relationships/image" Target="../media/image284.gif"/><Relationship Id="rId4" Type="http://schemas.openxmlformats.org/officeDocument/2006/relationships/image" Target="../media/image11.png"/><Relationship Id="rId9" Type="http://schemas.openxmlformats.org/officeDocument/2006/relationships/image" Target="../media/image369.png"/></Relationships>
</file>

<file path=ppt/slides/_rels/slide88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11" Type="http://schemas.microsoft.com/office/2007/relationships/hdphoto" Target="../media/hdphoto177.wdp"/><Relationship Id="rId5" Type="http://schemas.microsoft.com/office/2007/relationships/hdphoto" Target="../media/hdphoto5.wdp"/><Relationship Id="rId10" Type="http://schemas.openxmlformats.org/officeDocument/2006/relationships/image" Target="../media/image308.png"/><Relationship Id="rId4" Type="http://schemas.openxmlformats.org/officeDocument/2006/relationships/image" Target="../media/image11.png"/><Relationship Id="rId9" Type="http://schemas.openxmlformats.org/officeDocument/2006/relationships/image" Target="../media/image370.png"/></Relationships>
</file>

<file path=ppt/slides/_rels/slide89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12" Type="http://schemas.microsoft.com/office/2007/relationships/hdphoto" Target="../media/hdphoto93.wdp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11" Type="http://schemas.openxmlformats.org/officeDocument/2006/relationships/image" Target="../media/image372.png"/><Relationship Id="rId5" Type="http://schemas.microsoft.com/office/2007/relationships/hdphoto" Target="../media/hdphoto5.wdp"/><Relationship Id="rId10" Type="http://schemas.microsoft.com/office/2007/relationships/hdphoto" Target="../media/hdphoto212.wdp"/><Relationship Id="rId4" Type="http://schemas.openxmlformats.org/officeDocument/2006/relationships/image" Target="../media/image11.png"/><Relationship Id="rId9" Type="http://schemas.openxmlformats.org/officeDocument/2006/relationships/image" Target="../media/image37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6.wdp"/><Relationship Id="rId3" Type="http://schemas.openxmlformats.org/officeDocument/2006/relationships/slide" Target="slide5.xml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5.wdp"/><Relationship Id="rId5" Type="http://schemas.openxmlformats.org/officeDocument/2006/relationships/image" Target="../media/image36.png"/><Relationship Id="rId15" Type="http://schemas.openxmlformats.org/officeDocument/2006/relationships/image" Target="../media/image26.pn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39.png"/><Relationship Id="rId14" Type="http://schemas.openxmlformats.org/officeDocument/2006/relationships/slide" Target="slide3.xml"/></Relationships>
</file>

<file path=ppt/slides/_rels/slide90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12" Type="http://schemas.microsoft.com/office/2007/relationships/hdphoto" Target="../media/hdphoto214.wdp"/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7.xml"/><Relationship Id="rId11" Type="http://schemas.openxmlformats.org/officeDocument/2006/relationships/image" Target="../media/image374.png"/><Relationship Id="rId5" Type="http://schemas.microsoft.com/office/2007/relationships/hdphoto" Target="../media/hdphoto5.wdp"/><Relationship Id="rId10" Type="http://schemas.microsoft.com/office/2007/relationships/hdphoto" Target="../media/hdphoto213.wdp"/><Relationship Id="rId4" Type="http://schemas.openxmlformats.org/officeDocument/2006/relationships/image" Target="../media/image11.png"/><Relationship Id="rId9" Type="http://schemas.openxmlformats.org/officeDocument/2006/relationships/image" Target="../media/image373.png"/></Relationships>
</file>

<file path=ppt/slides/_rels/slide91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7.xml"/><Relationship Id="rId5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280.gif"/></Relationships>
</file>

<file path=ppt/slides/_rels/slide92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13" Type="http://schemas.openxmlformats.org/officeDocument/2006/relationships/image" Target="../media/image378.png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12" Type="http://schemas.openxmlformats.org/officeDocument/2006/relationships/image" Target="../media/image377.png"/><Relationship Id="rId17" Type="http://schemas.microsoft.com/office/2007/relationships/hdphoto" Target="../media/hdphoto217.wdp"/><Relationship Id="rId2" Type="http://schemas.openxmlformats.org/officeDocument/2006/relationships/slide" Target="slide3.xml"/><Relationship Id="rId16" Type="http://schemas.openxmlformats.org/officeDocument/2006/relationships/image" Target="../media/image38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7.xml"/><Relationship Id="rId11" Type="http://schemas.openxmlformats.org/officeDocument/2006/relationships/image" Target="../media/image376.png"/><Relationship Id="rId5" Type="http://schemas.microsoft.com/office/2007/relationships/hdphoto" Target="../media/hdphoto5.wdp"/><Relationship Id="rId15" Type="http://schemas.microsoft.com/office/2007/relationships/hdphoto" Target="../media/hdphoto216.wdp"/><Relationship Id="rId10" Type="http://schemas.microsoft.com/office/2007/relationships/hdphoto" Target="../media/hdphoto215.wdp"/><Relationship Id="rId4" Type="http://schemas.openxmlformats.org/officeDocument/2006/relationships/image" Target="../media/image11.png"/><Relationship Id="rId9" Type="http://schemas.openxmlformats.org/officeDocument/2006/relationships/image" Target="../media/image375.png"/><Relationship Id="rId14" Type="http://schemas.openxmlformats.org/officeDocument/2006/relationships/image" Target="../media/image379.png"/></Relationships>
</file>

<file path=ppt/slides/_rels/slide93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13" Type="http://schemas.openxmlformats.org/officeDocument/2006/relationships/image" Target="../media/image384.jpeg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12" Type="http://schemas.openxmlformats.org/officeDocument/2006/relationships/image" Target="../media/image383.jpeg"/><Relationship Id="rId2" Type="http://schemas.openxmlformats.org/officeDocument/2006/relationships/slide" Target="slide3.xml"/><Relationship Id="rId16" Type="http://schemas.microsoft.com/office/2007/relationships/hdphoto" Target="../media/hdphoto219.wdp"/><Relationship Id="rId1" Type="http://schemas.openxmlformats.org/officeDocument/2006/relationships/slideLayout" Target="../slideLayouts/slideLayout7.xml"/><Relationship Id="rId6" Type="http://schemas.openxmlformats.org/officeDocument/2006/relationships/slide" Target="slide67.xml"/><Relationship Id="rId11" Type="http://schemas.openxmlformats.org/officeDocument/2006/relationships/image" Target="../media/image382.png"/><Relationship Id="rId5" Type="http://schemas.microsoft.com/office/2007/relationships/hdphoto" Target="../media/hdphoto5.wdp"/><Relationship Id="rId15" Type="http://schemas.openxmlformats.org/officeDocument/2006/relationships/image" Target="../media/image386.png"/><Relationship Id="rId10" Type="http://schemas.microsoft.com/office/2007/relationships/hdphoto" Target="../media/hdphoto218.wdp"/><Relationship Id="rId4" Type="http://schemas.openxmlformats.org/officeDocument/2006/relationships/image" Target="../media/image11.png"/><Relationship Id="rId9" Type="http://schemas.openxmlformats.org/officeDocument/2006/relationships/image" Target="../media/image381.png"/><Relationship Id="rId14" Type="http://schemas.openxmlformats.org/officeDocument/2006/relationships/image" Target="../media/image385.png"/></Relationships>
</file>

<file path=ppt/slides/_rels/slide94.xml.rels><?xml version="1.0" encoding="UTF-8" standalone="yes"?>
<Relationships xmlns="http://schemas.openxmlformats.org/package/2006/relationships"><Relationship Id="rId8" Type="http://schemas.microsoft.com/office/2007/relationships/hdphoto" Target="../media/hdphoto154.wdp"/><Relationship Id="rId13" Type="http://schemas.openxmlformats.org/officeDocument/2006/relationships/image" Target="../media/image376.png"/><Relationship Id="rId18" Type="http://schemas.microsoft.com/office/2007/relationships/hdphoto" Target="../media/hdphoto223.wdp"/><Relationship Id="rId3" Type="http://schemas.openxmlformats.org/officeDocument/2006/relationships/image" Target="../media/image156.png"/><Relationship Id="rId7" Type="http://schemas.openxmlformats.org/officeDocument/2006/relationships/image" Target="../media/image277.png"/><Relationship Id="rId12" Type="http://schemas.microsoft.com/office/2007/relationships/hdphoto" Target="../media/hdphoto221.wdp"/><Relationship Id="rId17" Type="http://schemas.openxmlformats.org/officeDocument/2006/relationships/image" Target="../media/image391.png"/><Relationship Id="rId2" Type="http://schemas.openxmlformats.org/officeDocument/2006/relationships/slide" Target="slide3.xml"/><Relationship Id="rId16" Type="http://schemas.microsoft.com/office/2007/relationships/hdphoto" Target="../media/hdphoto222.wdp"/><Relationship Id="rId1" Type="http://schemas.openxmlformats.org/officeDocument/2006/relationships/slideLayout" Target="../slideLayouts/slideLayout7.xml"/><Relationship Id="rId6" Type="http://schemas.openxmlformats.org/officeDocument/2006/relationships/slide" Target="slide67.xml"/><Relationship Id="rId11" Type="http://schemas.openxmlformats.org/officeDocument/2006/relationships/image" Target="../media/image388.png"/><Relationship Id="rId5" Type="http://schemas.microsoft.com/office/2007/relationships/hdphoto" Target="../media/hdphoto5.wdp"/><Relationship Id="rId15" Type="http://schemas.openxmlformats.org/officeDocument/2006/relationships/image" Target="../media/image390.png"/><Relationship Id="rId10" Type="http://schemas.microsoft.com/office/2007/relationships/hdphoto" Target="../media/hdphoto220.wdp"/><Relationship Id="rId19" Type="http://schemas.openxmlformats.org/officeDocument/2006/relationships/image" Target="../media/image392.png"/><Relationship Id="rId4" Type="http://schemas.openxmlformats.org/officeDocument/2006/relationships/image" Target="../media/image11.png"/><Relationship Id="rId9" Type="http://schemas.openxmlformats.org/officeDocument/2006/relationships/image" Target="../media/image387.png"/><Relationship Id="rId14" Type="http://schemas.openxmlformats.org/officeDocument/2006/relationships/image" Target="../media/image3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Нежно радужный фон - 63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80"/>
            <a:ext cx="9144000" cy="685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времена года для детей (109 фото) 🔥 Прикольные картинки и юмо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883769" cy="388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410761"/>
            <a:ext cx="5206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плакат</a:t>
            </a:r>
            <a:endParaRPr lang="ru-RU" sz="4000" dirty="0">
              <a:ln>
                <a:solidFill>
                  <a:srgbClr val="000066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7173" y="2234158"/>
            <a:ext cx="4314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ВРЕМЕНА ГОДА</a:t>
            </a:r>
            <a:endParaRPr lang="ru-RU" sz="4000" b="1" i="1" dirty="0">
              <a:ln>
                <a:solidFill>
                  <a:srgbClr val="000066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329" y="3171646"/>
            <a:ext cx="4068743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Авторская интерактивная игра «ВРЕМЕНА ГОДА»</a:t>
            </a:r>
          </a:p>
          <a:p>
            <a:r>
              <a:rPr lang="ru-RU" sz="1100" b="1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Ориентирована</a:t>
            </a:r>
            <a:r>
              <a:rPr lang="ru-RU" sz="1100" b="1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100" b="1" dirty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старшего дошкольного </a:t>
            </a:r>
            <a:r>
              <a:rPr lang="ru-RU" sz="1100" b="1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</a:p>
          <a:p>
            <a:r>
              <a:rPr lang="ru-RU" sz="1100" b="1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 том числе с детьми с нарушением зрения)</a:t>
            </a:r>
          </a:p>
          <a:p>
            <a:r>
              <a:rPr lang="ru-RU" sz="1100" b="1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совместной игре</a:t>
            </a:r>
            <a:r>
              <a:rPr lang="ru-RU" sz="1100" b="1" dirty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 взрослыми (педагогами, родителями)</a:t>
            </a:r>
          </a:p>
          <a:p>
            <a:r>
              <a:rPr lang="ru-RU" sz="1100" b="1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i="1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1400" b="1" i="1" dirty="0" err="1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Полулях</a:t>
            </a:r>
            <a:r>
              <a:rPr lang="ru-RU" sz="1400" b="1" i="1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Неля </a:t>
            </a:r>
            <a:r>
              <a:rPr lang="ru-RU" sz="1400" b="1" i="1" dirty="0" err="1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Авреловна</a:t>
            </a:r>
            <a:r>
              <a:rPr lang="ru-RU" sz="1400" b="1" i="1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1400" b="1" i="1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воспитатель, педагог </a:t>
            </a:r>
            <a:r>
              <a:rPr lang="ru-RU" sz="1400" b="1" i="1" dirty="0" err="1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Монтессори</a:t>
            </a:r>
            <a:endParaRPr lang="ru-RU" sz="1400" b="1" i="1" dirty="0" smtClean="0">
              <a:ln>
                <a:solidFill>
                  <a:srgbClr val="000066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МБДОУ № 35 «Лесная сказка» </a:t>
            </a:r>
          </a:p>
          <a:p>
            <a:r>
              <a:rPr lang="ru-RU" sz="1400" b="1" i="1" dirty="0" smtClean="0">
                <a:ln>
                  <a:solidFill>
                    <a:srgbClr val="000066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Междуреченск</a:t>
            </a:r>
            <a:endParaRPr lang="ru-RU" sz="1400" b="1" i="1" dirty="0">
              <a:ln>
                <a:solidFill>
                  <a:srgbClr val="000066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ln>
                <a:solidFill>
                  <a:srgbClr val="000066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02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379821" y="168275"/>
            <a:ext cx="6688332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одинаковых снеговиков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101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724" y="5611502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Зима, зима... - Времена года - Клипарты PNG - Клипарты у Анны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5608054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Найди двух одинаковых снеговиков и соедини их линией! – iq2u – Бесплатные  онлайн тесты, преподаватели, объявления, ВУЗы, интересные факты, полезные  материалы для учеников и преподавателе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32" b="41786" l="75081" r="96457">
                        <a14:backgroundMark x1="91747" y1="13419" x2="91747" y2="13419"/>
                        <a14:backgroundMark x1="93076" y1="35673" x2="93076" y2="35673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36" r="1179" b="53525"/>
          <a:stretch/>
        </p:blipFill>
        <p:spPr bwMode="auto">
          <a:xfrm>
            <a:off x="6832744" y="1993056"/>
            <a:ext cx="2483768" cy="41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Найди двух одинаковых снеговиков и соедини их линией! – iq2u – Бесплатные  онлайн тесты, преподаватели, объявления, ВУЗы, интересные факты, полезные  материалы для учеников и преподавателей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134" b="67526" l="22947" r="42069">
                        <a14:backgroundMark x1="26852" y1="62655" x2="26852" y2="62655"/>
                        <a14:backgroundMark x1="35709" y1="63658" x2="35709" y2="63658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23" t="30182" r="58153" b="28264"/>
          <a:stretch/>
        </p:blipFill>
        <p:spPr bwMode="auto">
          <a:xfrm>
            <a:off x="3480812" y="3635195"/>
            <a:ext cx="2116697" cy="354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Найди двух одинаковых снеговиков и соедини их линией! – iq2u – Бесплатные  онлайн тесты, преподаватели, объявления, ВУЗы, интересные факты, полезные  материалы для учеников и преподавателей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436" b="88157" l="34823" r="63849">
                        <a14:backgroundMark x1="54388" y1="64231" x2="54388" y2="64231"/>
                        <a14:backgroundMark x1="56804" y1="76504" x2="56804" y2="76504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59" t="48693" r="42070" b="12670"/>
          <a:stretch/>
        </p:blipFill>
        <p:spPr bwMode="auto">
          <a:xfrm>
            <a:off x="2411760" y="384299"/>
            <a:ext cx="1716008" cy="321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Найди двух одинаковых снеговиков и соедини их линией! – iq2u – Бесплатные  онлайн тесты, преподаватели, объявления, ВУЗы, интересные факты, полезные  материалы для учеников и преподавателей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537" b="86294" l="2254" r="22504">
                        <a14:backgroundMark x1="5757" y1="70487" x2="5757" y2="70487"/>
                        <a14:backgroundMark x1="6602" y1="65186" x2="6602" y2="65186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602" r="77103" b="9692"/>
          <a:stretch/>
        </p:blipFill>
        <p:spPr bwMode="auto">
          <a:xfrm>
            <a:off x="0" y="2594143"/>
            <a:ext cx="2411760" cy="352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Найди двух одинаковых снеговиков и соедини их линией! – iq2u – Бесплатные  онлайн тесты, преподаватели, объявления, ВУЗы, интересные факты, полезные  материалы для учеников и преподавателей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02" r="77103" b="9692"/>
          <a:stretch/>
        </p:blipFill>
        <p:spPr bwMode="auto">
          <a:xfrm>
            <a:off x="4528856" y="435192"/>
            <a:ext cx="2343466" cy="342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Картинка времена года для детей в виде часов | Preschool activities,  Preschool classroom decor, Kids art clas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94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49427 -0.3240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5" y="-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8837 0.325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27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379821" y="168275"/>
            <a:ext cx="6688332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одинаковых снеговиков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101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724" y="5611502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Зима, зима... - Времена года - Клипарты PNG - Клипарты у Анны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5608054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Найди двух одинаковых снеговиков и соедини их линией! – iq2u – Бесплатные  онлайн тесты, преподаватели, объявления, ВУЗы, интересные факты, полезные  материалы для учеников и преподавателе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02" r="77103" b="9692"/>
          <a:stretch/>
        </p:blipFill>
        <p:spPr bwMode="auto">
          <a:xfrm>
            <a:off x="0" y="2492896"/>
            <a:ext cx="2285832" cy="33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Найди двух одинаковых снеговиков и соедини их линией! – iq2u – Бесплатные  онлайн тесты, преподаватели, объявления, ВУЗы, интересные факты, полезные  материалы для учеников и преподавателей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9" b="39683" l="2445" r="22008">
                        <a14:backgroundMark x1="4992" y1="8691" x2="4992" y2="8691"/>
                        <a14:backgroundMark x1="5314" y1="17383" x2="5314" y2="17383"/>
                        <a14:backgroundMark x1="9501" y1="7402" x2="9501" y2="7402"/>
                        <a14:backgroundMark x1="30274" y1="13324" x2="30274" y2="13324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546" b="55908"/>
          <a:stretch/>
        </p:blipFill>
        <p:spPr bwMode="auto">
          <a:xfrm>
            <a:off x="4481576" y="3404866"/>
            <a:ext cx="2271841" cy="345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Найди двух одинаковых снеговиков и соедини их линией! – iq2u – Бесплатные  онлайн тесты, преподаватели, объявления, ВУЗы, интересные факты, полезные  материалы для учеников и преподавателей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2" b="41786" l="75081" r="96457">
                        <a14:backgroundMark x1="91747" y1="13419" x2="91747" y2="13419"/>
                        <a14:backgroundMark x1="93076" y1="35673" x2="93076" y2="35673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36" r="1179" b="53525"/>
          <a:stretch/>
        </p:blipFill>
        <p:spPr bwMode="auto">
          <a:xfrm>
            <a:off x="7102436" y="2187094"/>
            <a:ext cx="2041564" cy="339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Найди двух одинаковых снеговиков и соедини их линией! – iq2u – Бесплатные  онлайн тесты, преподаватели, объявления, ВУЗы, интересные факты, полезные  материалы для учеников и преподавателей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134" b="67526" l="22947" r="42069">
                        <a14:backgroundMark x1="26852" y1="62655" x2="26852" y2="62655"/>
                        <a14:backgroundMark x1="35709" y1="63658" x2="35709" y2="63658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23" t="30182" r="58153" b="28264"/>
          <a:stretch/>
        </p:blipFill>
        <p:spPr bwMode="auto">
          <a:xfrm>
            <a:off x="2422035" y="3673223"/>
            <a:ext cx="2116697" cy="354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Найди двух одинаковых снеговиков и соедини их линией! – iq2u – Бесплатные  онлайн тесты, преподаватели, объявления, ВУЗы, интересные факты, полезные  материалы для учеников и преподавателей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436" b="88157" l="34823" r="63849">
                        <a14:backgroundMark x1="54388" y1="64231" x2="54388" y2="64231"/>
                        <a14:backgroundMark x1="56804" y1="76504" x2="56804" y2="76504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59" t="48693" r="42070" b="12670"/>
          <a:stretch/>
        </p:blipFill>
        <p:spPr bwMode="auto">
          <a:xfrm>
            <a:off x="4058661" y="384299"/>
            <a:ext cx="1558836" cy="292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Найди двух одинаковых снеговиков и соедини их линией! – iq2u – Бесплатные  онлайн тесты, преподаватели, объявления, ВУЗы, интересные факты, полезные  материалы для учеников и преподавателей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2579" b="89112" l="65459" r="97343">
                        <a14:backgroundMark x1="79670" y1="59790" x2="79670" y2="59790"/>
                        <a14:backgroundMark x1="79992" y1="55635" x2="79992" y2="55635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61" t="48886" r="5249" b="13991"/>
          <a:stretch/>
        </p:blipFill>
        <p:spPr bwMode="auto">
          <a:xfrm>
            <a:off x="5617497" y="399915"/>
            <a:ext cx="1830725" cy="295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Найди двух одинаковых снеговиков и соедини их линией! – iq2u – Бесплатные  онлайн тесты, преподаватели, объявления, ВУЗы, интересные факты, полезные  материалы для учеников и преподавателей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9" b="39683" l="2445" r="22008">
                        <a14:backgroundMark x1="4992" y1="8691" x2="4992" y2="8691"/>
                        <a14:backgroundMark x1="5314" y1="17383" x2="5314" y2="17383"/>
                        <a14:backgroundMark x1="9501" y1="7402" x2="9501" y2="7402"/>
                        <a14:backgroundMark x1="30274" y1="13324" x2="30274" y2="13324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546" b="55908"/>
          <a:stretch/>
        </p:blipFill>
        <p:spPr bwMode="auto">
          <a:xfrm>
            <a:off x="1579487" y="220089"/>
            <a:ext cx="2271841" cy="345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артинка времена года для детей в виде часов | Preschool activities,  Preschool classroom decor, Kids art class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79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337 0.4682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0" y="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0.00394 L -0.32292 -0.4648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55" y="-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195736" y="168275"/>
            <a:ext cx="4248472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забавы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101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724" y="5611502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Зима, зима... - Времена года - Клипарты PNG - Клипарты у Анны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5608054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23012" y="2167748"/>
            <a:ext cx="75773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уточнение представлений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играх и забавах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зимой. Развитие речи дошкольников.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Снегопад - Эффекты для анимации, футажи/Footage - Повседневная анимация -  Анимация - Мир авторской анимации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" y="607291"/>
            <a:ext cx="9232636" cy="555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12775" y="3573016"/>
            <a:ext cx="75773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Проверка: щелчок на предмет игры, перенос на место, где  проходит игра.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Картинка времена года для детей в виде часов | Preschool activities,  Preschool classroom decor, Kids art class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91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285831" y="168275"/>
            <a:ext cx="4247027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забавы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101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724" y="5611502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Зима, зима... - Времена года - Клипарты PNG - Клипарты у Анны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5608054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Синяя линейная горка клипарт PNG , Прямая лестница, Slide, Рампа PNG  картинки и пнг рисунок для бесплатной загрузки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625" r="98438">
                        <a14:backgroundMark x1="67188" y1="51406" x2="67188" y2="51406"/>
                        <a14:backgroundMark x1="71875" y1="48906" x2="71875" y2="48906"/>
                        <a14:backgroundMark x1="66094" y1="40781" x2="66094" y2="40781"/>
                        <a14:backgroundMark x1="20938" y1="23906" x2="20938" y2="23906"/>
                        <a14:backgroundMark x1="91875" y1="27656" x2="91875" y2="27656"/>
                        <a14:backgroundMark x1="90625" y1="40781" x2="90625" y2="4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97" y="-315416"/>
            <a:ext cx="3170353" cy="317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Empty Arena | Spectors Hocke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 t="33511" r="9574"/>
          <a:stretch/>
        </p:blipFill>
        <p:spPr bwMode="auto">
          <a:xfrm>
            <a:off x="167332" y="836712"/>
            <a:ext cx="3255913" cy="1778075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Катание на коньках Ледовые коньки Хоккей Фигурное катание, коньки, белая,  спортивная, уличная обувь png | PNGWi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8043" y1="52932" x2="58043" y2="52932"/>
                        <a14:foregroundMark x1="62717" y1="50000" x2="62717" y2="50000"/>
                        <a14:foregroundMark x1="61522" y1="60749" x2="61522" y2="60749"/>
                        <a14:foregroundMark x1="59239" y1="66775" x2="59239" y2="66775"/>
                        <a14:foregroundMark x1="56848" y1="63681" x2="56848" y2="63681"/>
                        <a14:foregroundMark x1="55217" y1="69055" x2="55217" y2="69055"/>
                        <a14:foregroundMark x1="57826" y1="71661" x2="57826" y2="71661"/>
                        <a14:foregroundMark x1="29348" y1="55863" x2="29348" y2="55863"/>
                        <a14:foregroundMark x1="34022" y1="51303" x2="34022" y2="51303"/>
                        <a14:foregroundMark x1="39457" y1="51629" x2="39457" y2="51629"/>
                        <a14:foregroundMark x1="43804" y1="48208" x2="43804" y2="48208"/>
                        <a14:foregroundMark x1="30870" y1="53420" x2="30870" y2="53420"/>
                        <a14:foregroundMark x1="52500" y1="73290" x2="52500" y2="73290"/>
                        <a14:foregroundMark x1="53913" y1="77199" x2="53913" y2="77199"/>
                        <a14:foregroundMark x1="50217" y1="37296" x2="50217" y2="37296"/>
                        <a14:backgroundMark x1="37500" y1="32410" x2="37500" y2="32410"/>
                        <a14:backgroundMark x1="84783" y1="45114" x2="84783" y2="45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29" r="11036"/>
          <a:stretch/>
        </p:blipFill>
        <p:spPr bwMode="auto">
          <a:xfrm>
            <a:off x="4288755" y="3210142"/>
            <a:ext cx="2244104" cy="203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шайба клипарт png | PNGWi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56" r="100000">
                        <a14:foregroundMark x1="87222" y1="79004" x2="87222" y2="79004"/>
                        <a14:backgroundMark x1="27778" y1="70107" x2="27778" y2="70107"/>
                        <a14:backgroundMark x1="65833" y1="35943" x2="65833" y2="35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910" y="836712"/>
            <a:ext cx="2547333" cy="19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Nube PNG Images, Transparent Nube Image Download , Page 5 - PNGite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929" l="2419" r="96573">
                        <a14:foregroundMark x1="16331" y1="57143" x2="16331" y2="57143"/>
                        <a14:foregroundMark x1="26613" y1="45357" x2="26613" y2="45357"/>
                        <a14:foregroundMark x1="27621" y1="60714" x2="27621" y2="60714"/>
                        <a14:foregroundMark x1="35685" y1="66786" x2="36694" y2="69286"/>
                        <a14:foregroundMark x1="45161" y1="82500" x2="45161" y2="82500"/>
                        <a14:foregroundMark x1="52419" y1="48214" x2="52419" y2="48214"/>
                        <a14:foregroundMark x1="46774" y1="30357" x2="46774" y2="30357"/>
                        <a14:foregroundMark x1="48589" y1="59643" x2="48589" y2="59643"/>
                        <a14:foregroundMark x1="39315" y1="51429" x2="39315" y2="51429"/>
                        <a14:foregroundMark x1="37097" y1="42857" x2="37097" y2="42857"/>
                        <a14:foregroundMark x1="42742" y1="27500" x2="42742" y2="27500"/>
                        <a14:foregroundMark x1="59879" y1="25357" x2="59879" y2="25357"/>
                        <a14:foregroundMark x1="68548" y1="55000" x2="68548" y2="55000"/>
                        <a14:foregroundMark x1="81452" y1="61786" x2="81452" y2="61786"/>
                        <a14:foregroundMark x1="52218" y1="65714" x2="52218" y2="65714"/>
                        <a14:foregroundMark x1="36290" y1="75357" x2="36290" y2="75357"/>
                        <a14:foregroundMark x1="25403" y1="68571" x2="25403" y2="68571"/>
                        <a14:foregroundMark x1="19960" y1="55357" x2="19960" y2="55357"/>
                        <a14:foregroundMark x1="17742" y1="44643" x2="17742" y2="44643"/>
                        <a14:foregroundMark x1="16734" y1="46786" x2="16734" y2="46786"/>
                        <a14:foregroundMark x1="12903" y1="51429" x2="12903" y2="51429"/>
                        <a14:foregroundMark x1="31855" y1="52143" x2="31855" y2="52143"/>
                        <a14:foregroundMark x1="40927" y1="65357" x2="40927" y2="65357"/>
                        <a14:foregroundMark x1="48992" y1="68571" x2="48992" y2="68571"/>
                        <a14:backgroundMark x1="11492" y1="21071" x2="11492" y2="21071"/>
                        <a14:backgroundMark x1="90524" y1="22500" x2="90524" y2="2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8" y="2872817"/>
            <a:ext cx="3113685" cy="175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Санки детские рисунок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74" b="100000" l="0" r="100000">
                        <a14:backgroundMark x1="35667" y1="15457" x2="35667" y2="15457"/>
                        <a14:backgroundMark x1="29833" y1="27869" x2="29833" y2="27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9109" y="4570709"/>
            <a:ext cx="2448272" cy="212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Найди двух одинаковых снеговиков и соедини их линией! – iq2u – Бесплатные  онлайн тесты, преподаватели, объявления, ВУЗы, интересные факты, полезные  материалы для учеников и преподавателей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09" b="39683" l="2445" r="22008">
                        <a14:backgroundMark x1="4992" y1="8691" x2="4992" y2="8691"/>
                        <a14:backgroundMark x1="5314" y1="17383" x2="5314" y2="17383"/>
                        <a14:backgroundMark x1="9501" y1="7402" x2="9501" y2="7402"/>
                        <a14:backgroundMark x1="30274" y1="13324" x2="30274" y2="13324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546" b="55908"/>
          <a:stretch/>
        </p:blipFill>
        <p:spPr bwMode="auto">
          <a:xfrm>
            <a:off x="6023052" y="3210142"/>
            <a:ext cx="2271841" cy="345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артинка времена года для детей в виде часов | Preschool activities,  Preschool classroom decor, Kids art class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93" y="1926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49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46962 -0.46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90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-0.25712 0.044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0.43281 -0.4685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32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66076 -0.1041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38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285831" y="168275"/>
            <a:ext cx="4247027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забавы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101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724" y="5611502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Зима, зима... - Времена года - Клипарты PNG - Клипарты у Анны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5608054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Nube PNG Images, Transparent Nube Image Download , Page 5 - PNGite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29" l="2419" r="96573">
                        <a14:foregroundMark x1="16331" y1="57143" x2="16331" y2="57143"/>
                        <a14:foregroundMark x1="26613" y1="45357" x2="26613" y2="45357"/>
                        <a14:foregroundMark x1="27621" y1="60714" x2="27621" y2="60714"/>
                        <a14:foregroundMark x1="35685" y1="66786" x2="36694" y2="69286"/>
                        <a14:foregroundMark x1="45161" y1="82500" x2="45161" y2="82500"/>
                        <a14:foregroundMark x1="52419" y1="48214" x2="52419" y2="48214"/>
                        <a14:foregroundMark x1="46774" y1="30357" x2="46774" y2="30357"/>
                        <a14:foregroundMark x1="48589" y1="59643" x2="48589" y2="59643"/>
                        <a14:foregroundMark x1="39315" y1="51429" x2="39315" y2="51429"/>
                        <a14:foregroundMark x1="37097" y1="42857" x2="37097" y2="42857"/>
                        <a14:foregroundMark x1="42742" y1="27500" x2="42742" y2="27500"/>
                        <a14:foregroundMark x1="59879" y1="25357" x2="59879" y2="25357"/>
                        <a14:foregroundMark x1="68548" y1="55000" x2="68548" y2="55000"/>
                        <a14:foregroundMark x1="81452" y1="61786" x2="81452" y2="61786"/>
                        <a14:foregroundMark x1="52218" y1="65714" x2="52218" y2="65714"/>
                        <a14:foregroundMark x1="36290" y1="75357" x2="36290" y2="75357"/>
                        <a14:foregroundMark x1="25403" y1="68571" x2="25403" y2="68571"/>
                        <a14:foregroundMark x1="19960" y1="55357" x2="19960" y2="55357"/>
                        <a14:foregroundMark x1="17742" y1="44643" x2="17742" y2="44643"/>
                        <a14:foregroundMark x1="16734" y1="46786" x2="16734" y2="46786"/>
                        <a14:foregroundMark x1="12903" y1="51429" x2="12903" y2="51429"/>
                        <a14:foregroundMark x1="31855" y1="52143" x2="31855" y2="52143"/>
                        <a14:foregroundMark x1="40927" y1="65357" x2="40927" y2="65357"/>
                        <a14:foregroundMark x1="48992" y1="68571" x2="48992" y2="68571"/>
                        <a14:backgroundMark x1="11492" y1="21071" x2="11492" y2="21071"/>
                        <a14:backgroundMark x1="90524" y1="22500" x2="90524" y2="2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275" y="2483891"/>
            <a:ext cx="3113685" cy="175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икатуры :: 05 декабря 201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5"/>
          <a:stretch/>
        </p:blipFill>
        <p:spPr bwMode="auto">
          <a:xfrm>
            <a:off x="216428" y="810098"/>
            <a:ext cx="2124221" cy="2872262"/>
          </a:xfrm>
          <a:prstGeom prst="rect">
            <a:avLst/>
          </a:prstGeom>
          <a:ln w="28575" cap="sq">
            <a:solidFill>
              <a:srgbClr val="6600CC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nowball Png Clipart | PNG Al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87" y="4529157"/>
            <a:ext cx="219936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Зимние деревья, ёлки - Новогодний и зимний клипарт - Кира-скрап - клипарт и  рамки на прозрачном фон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10098"/>
            <a:ext cx="2090797" cy="334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6" descr="Новогодние шары ПНГ на Прозрачном Фоне • Скачать PNG Новогодние шар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9" descr="Новогодние шары ПНГ на Прозрачном Фоне • Скачать PNG Новогодние ша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7129869" y="320675"/>
            <a:ext cx="1437669" cy="1847734"/>
            <a:chOff x="5814023" y="627431"/>
            <a:chExt cx="1437669" cy="1847734"/>
          </a:xfrm>
        </p:grpSpPr>
        <p:pic>
          <p:nvPicPr>
            <p:cNvPr id="8213" name="Picture 21" descr="Клипарты елочные игрушки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4023" y="627431"/>
              <a:ext cx="1437669" cy="1847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4" name="Picture 12" descr="елочные игрушки пнг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2858" y="1215013"/>
              <a:ext cx="676403" cy="884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 descr="10.12.2019 — Galinablo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0000" l="2500" r="96250">
                        <a14:foregroundMark x1="47813" y1="30278" x2="47813" y2="30278"/>
                        <a14:backgroundMark x1="30938" y1="14861" x2="30938" y2="14861"/>
                        <a14:backgroundMark x1="49167" y1="16528" x2="49167" y2="16528"/>
                        <a14:backgroundMark x1="60104" y1="32083" x2="60104" y2="3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77" y="4384623"/>
            <a:ext cx="2881702" cy="21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а времена года для детей в виде часов | Preschool activities,  Preschool classroom decor, Kids art class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905" y="160337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04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-0.59879 -0.25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48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35052 0.2449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5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0.50643 -0.286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101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541" y="5628974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Зима, зима... - Времена года - Клипарты PNG - Клипарты у Анны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35" y="5439686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Картинки детские про зиму: для детей, красивые, с надписью —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23012" y="2167748"/>
            <a:ext cx="75773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умений у дошкольников 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составлять рассказ по картине, опираясь на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опорные картинки.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59632" y="339904"/>
            <a:ext cx="7304465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рассказов по картинке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Снегопад - Эффекты для анимации, футажи/Footage - Повседневная анимация -  Анимация - Мир авторской анимации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545"/>
            <a:ext cx="9232636" cy="548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артинка времена года для детей в виде часов | Preschool activities,  Preschool classroom decor, Kids art class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79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403648" y="168275"/>
            <a:ext cx="6021777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 по картинке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16" descr="Новогодние шары ПНГ на Прозрачном Фоне • Скачать PNG Новогодние шар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9" descr="Новогодние шары ПНГ на Прозрачном Фоне • Скачать PNG Новогодние ша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" descr="Милый мальчик и девочка дети катаются на коньках в зимнем снежном пейзаже |  Премиум векторы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59" y="1438802"/>
            <a:ext cx="4559101" cy="3794396"/>
          </a:xfrm>
          <a:prstGeom prst="rect">
            <a:avLst/>
          </a:prstGeom>
          <a:ln w="28575">
            <a:solidFill>
              <a:srgbClr val="66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5436096" y="980728"/>
            <a:ext cx="3249469" cy="5472608"/>
            <a:chOff x="6165285" y="980728"/>
            <a:chExt cx="2520280" cy="4508884"/>
          </a:xfrm>
          <a:solidFill>
            <a:srgbClr val="FFFFFF"/>
          </a:solidFill>
        </p:grpSpPr>
        <p:sp>
          <p:nvSpPr>
            <p:cNvPr id="11" name="Прямоугольник 10"/>
            <p:cNvSpPr/>
            <p:nvPr/>
          </p:nvSpPr>
          <p:spPr>
            <a:xfrm>
              <a:off x="6165285" y="980728"/>
              <a:ext cx="2520280" cy="1512168"/>
            </a:xfrm>
            <a:prstGeom prst="rect">
              <a:avLst/>
            </a:prstGeom>
            <a:grp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165285" y="2492896"/>
              <a:ext cx="2520280" cy="1512168"/>
            </a:xfrm>
            <a:prstGeom prst="rect">
              <a:avLst/>
            </a:prstGeom>
            <a:grp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165285" y="3977444"/>
              <a:ext cx="2520280" cy="1512168"/>
            </a:xfrm>
            <a:prstGeom prst="rect">
              <a:avLst/>
            </a:prstGeom>
            <a:grp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21" name="Picture 5" descr="Обои Рисованная зима, картинки - Обои для рабочего стола Рисованная зима  фото из альбома: (праздники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4" y="1133497"/>
            <a:ext cx="2719712" cy="152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16105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4" y="3621635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143" y="2957183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448" y="3621635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425" y="2947695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076" y="3621635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 descr="Купить Коньки Фигурные в Саратове (064)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" b="99375" l="9910" r="100000">
                        <a14:backgroundMark x1="86036" y1="13750" x2="86036" y2="13750"/>
                        <a14:backgroundMark x1="92793" y1="32500" x2="92793" y2="3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56" y="4652829"/>
            <a:ext cx="2498202" cy="180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229" y="5670306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1" descr="Зима, зима... - Времена года - Клипарты PNG - Клипарты у Анны.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5608054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Картинка времена года для детей в виде часов | Preschool activities,  Preschool classroom decor, Kids art class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10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403648" y="168275"/>
            <a:ext cx="6021777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 по картинке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101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229" y="5670306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Зима, зима... - Времена года - Клипарты PNG - Клипарты у Анны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5608054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6" descr="Новогодние шары ПНГ на Прозрачном Фоне • Скачать PNG Новогодние шар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9" descr="Новогодние шары ПНГ на Прозрачном Фоне • Скачать PNG Новогодние ша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" descr="Милый мальчик и девочка дети катаются на коньках в зимнем снежном пейзаже |  Премиум векторы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5436096" y="980728"/>
            <a:ext cx="3249469" cy="5472608"/>
            <a:chOff x="6165285" y="980728"/>
            <a:chExt cx="2520280" cy="4508884"/>
          </a:xfrm>
          <a:solidFill>
            <a:srgbClr val="FFFFFF"/>
          </a:solidFill>
        </p:grpSpPr>
        <p:sp>
          <p:nvSpPr>
            <p:cNvPr id="11" name="Прямоугольник 10"/>
            <p:cNvSpPr/>
            <p:nvPr/>
          </p:nvSpPr>
          <p:spPr>
            <a:xfrm>
              <a:off x="6165285" y="980728"/>
              <a:ext cx="2520280" cy="1512168"/>
            </a:xfrm>
            <a:prstGeom prst="rect">
              <a:avLst/>
            </a:prstGeom>
            <a:grp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165285" y="2492896"/>
              <a:ext cx="2520280" cy="1512168"/>
            </a:xfrm>
            <a:prstGeom prst="rect">
              <a:avLst/>
            </a:prstGeom>
            <a:grp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165285" y="3977444"/>
              <a:ext cx="2520280" cy="1512168"/>
            </a:xfrm>
            <a:prstGeom prst="rect">
              <a:avLst/>
            </a:prstGeom>
            <a:grp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56" y="1121806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812" y="1928504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52" y="1151894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599" y="1843916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017" y="1121806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480" y="1928504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Рисунок на тему снеговик (63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r="6794" b="7311"/>
          <a:stretch/>
        </p:blipFill>
        <p:spPr bwMode="auto">
          <a:xfrm>
            <a:off x="444391" y="1133497"/>
            <a:ext cx="4508500" cy="4039804"/>
          </a:xfrm>
          <a:prstGeom prst="rect">
            <a:avLst/>
          </a:prstGeom>
          <a:ln w="28575" cap="sq">
            <a:solidFill>
              <a:srgbClr val="6600CC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Идеи на тему «Картинки» (23) | картинки, детский сад для малышей, идеи  рождественских подарко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00" b="98200" l="3241" r="98843">
                        <a14:backgroundMark x1="12269" y1="25600" x2="12269" y2="25600"/>
                        <a14:backgroundMark x1="17824" y1="11800" x2="17824" y2="11800"/>
                        <a14:backgroundMark x1="90046" y1="32600" x2="90046" y2="3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15646"/>
            <a:ext cx="1470798" cy="170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Шапка Ushanka Hat Computer Icons Шапка, расплющенная, шапка, аксессуары для  одежды png | PNGEg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000" r="100000">
                        <a14:backgroundMark x1="53111" y1="77556" x2="53111" y2="77556"/>
                        <a14:backgroundMark x1="88111" y1="47889" x2="88111" y2="47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686" y="2784328"/>
            <a:ext cx="1217418" cy="121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Рукавицы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43" y="3698728"/>
            <a:ext cx="870874" cy="8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Шарф эмодзи клипарт. Бесплатная загрузка. | Creazill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0149" y="3099764"/>
            <a:ext cx="1135416" cy="118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2" descr="Мальчик катает шар из снега, лепит снеговика. - Люди - Отрисовки -  Оформление детского сада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1" l="9375" r="89286">
                        <a14:backgroundMark x1="29911" y1="8036" x2="29911" y2="8036"/>
                        <a14:backgroundMark x1="41518" y1="22321" x2="41518" y2="22321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71" y="4559318"/>
            <a:ext cx="1801854" cy="180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15" descr="Морковка | Удалённое обновление slime rancher вики | Fand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770" y="4570965"/>
            <a:ext cx="1402629" cy="140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Ведро рисунок для детей - 52 фото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91333" y1="56000" x2="91333" y2="56000"/>
                        <a14:foregroundMark x1="97000" y1="51700" x2="97000" y2="51700"/>
                        <a14:backgroundMark x1="4889" y1="4100" x2="4889" y2="4100"/>
                        <a14:backgroundMark x1="86333" y1="87000" x2="86333" y2="8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785" y="5485278"/>
            <a:ext cx="788305" cy="87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Картинка времена года для детей в виде часов | Preschool activities,  Preschool classroom decor, Kids art class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06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403648" y="168275"/>
            <a:ext cx="6021777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 по картинке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16" descr="Новогодние шары ПНГ на Прозрачном Фоне • Скачать PNG Новогодние шар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9" descr="Новогодние шары ПНГ на Прозрачном Фоне • Скачать PNG Новогодние ша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" descr="Милый мальчик и девочка дети катаются на коньках в зимнем снежном пейзаже |  Премиум векторы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5436096" y="980728"/>
            <a:ext cx="3249469" cy="5472608"/>
            <a:chOff x="6165285" y="980728"/>
            <a:chExt cx="2520280" cy="4508884"/>
          </a:xfrm>
          <a:solidFill>
            <a:srgbClr val="FFFFFF"/>
          </a:solidFill>
        </p:grpSpPr>
        <p:sp>
          <p:nvSpPr>
            <p:cNvPr id="11" name="Прямоугольник 10"/>
            <p:cNvSpPr/>
            <p:nvPr/>
          </p:nvSpPr>
          <p:spPr>
            <a:xfrm>
              <a:off x="6165285" y="980728"/>
              <a:ext cx="2520280" cy="1512168"/>
            </a:xfrm>
            <a:prstGeom prst="rect">
              <a:avLst/>
            </a:prstGeom>
            <a:grp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165285" y="2492896"/>
              <a:ext cx="2520280" cy="1512168"/>
            </a:xfrm>
            <a:prstGeom prst="rect">
              <a:avLst/>
            </a:prstGeom>
            <a:grp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165285" y="3977444"/>
              <a:ext cx="2520280" cy="1512168"/>
            </a:xfrm>
            <a:prstGeom prst="rect">
              <a:avLst/>
            </a:prstGeom>
            <a:grp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56" y="1121806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812" y="1928504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52" y="1151894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599" y="1843916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017" y="1121806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480" y="1928504"/>
            <a:ext cx="776610" cy="77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12" descr="Мальчик катает шар из снега, лепит снеговика. - Люди - Отрисовки -  Оформление детского сада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⬇ Скачать картинки Дети санки рисунок, стоковые фото Дети санки рисунок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540199"/>
            <a:ext cx="4925158" cy="3521488"/>
          </a:xfrm>
          <a:prstGeom prst="rect">
            <a:avLst/>
          </a:prstGeom>
          <a:ln w="28575">
            <a:solidFill>
              <a:srgbClr val="66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3" name="Picture 9" descr="14 Kid Snow Shovel Illustrations &amp; Clip Art - i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733" y="3064234"/>
            <a:ext cx="1629304" cy="133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Лопата для уборки снега &quot;АВТО-Витязь&quot;, 2318-00 — купить в Екатеринбурге по  низкой цен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50" b="97400" l="1667" r="94467">
                        <a14:backgroundMark x1="21800" y1="30550" x2="21800" y2="30550"/>
                        <a14:backgroundMark x1="79667" y1="62200" x2="79667" y2="62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780" y="2894498"/>
            <a:ext cx="961981" cy="128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Мальчик копает лопаткой снег. - Люди - Отрисовки - Оформление детского сада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768" l="9375" r="89286">
                        <a14:backgroundMark x1="21875" y1="22768" x2="21875" y2="22768"/>
                        <a14:backgroundMark x1="79464" y1="31250" x2="79464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308" y="2919491"/>
            <a:ext cx="1628603" cy="162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Санки детские рисунок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74" b="100000" l="0" r="100000">
                        <a14:backgroundMark x1="35667" y1="15457" x2="35667" y2="15457"/>
                        <a14:backgroundMark x1="29833" y1="27869" x2="29833" y2="27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58220" y="5094700"/>
            <a:ext cx="1563473" cy="13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Санки детские рисунок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74" b="100000" l="0" r="100000">
                        <a14:backgroundMark x1="35667" y1="15457" x2="35667" y2="15457"/>
                        <a14:backgroundMark x1="29833" y1="27869" x2="29833" y2="27869"/>
                      </a14:backgroundRemoval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19506" y="4666456"/>
            <a:ext cx="1505525" cy="130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229" y="5670306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1" descr="Зима, зима... - Времена года - Клипарты PNG - Клипарты у Анны.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5608054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Картинка времена года для детей в виде часов | Preschool activities,  Preschool classroom decor, Kids art class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51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403648" y="168275"/>
            <a:ext cx="6021777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 по картинке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16" descr="Новогодние шары ПНГ на Прозрачном Фоне • Скачать PNG Новогодние шар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9" descr="Новогодние шары ПНГ на Прозрачном Фоне • Скачать PNG Новогодние ша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" descr="Милый мальчик и девочка дети катаются на коньках в зимнем снежном пейзаже |  Премиум векторы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5436096" y="980728"/>
            <a:ext cx="3249469" cy="5472608"/>
            <a:chOff x="6165285" y="980728"/>
            <a:chExt cx="2520280" cy="4508884"/>
          </a:xfrm>
          <a:solidFill>
            <a:srgbClr val="FFFFFF"/>
          </a:solidFill>
        </p:grpSpPr>
        <p:sp>
          <p:nvSpPr>
            <p:cNvPr id="11" name="Прямоугольник 10"/>
            <p:cNvSpPr/>
            <p:nvPr/>
          </p:nvSpPr>
          <p:spPr>
            <a:xfrm>
              <a:off x="6165285" y="980728"/>
              <a:ext cx="2520280" cy="1512168"/>
            </a:xfrm>
            <a:prstGeom prst="rect">
              <a:avLst/>
            </a:prstGeom>
            <a:grp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165285" y="2492896"/>
              <a:ext cx="2520280" cy="1512168"/>
            </a:xfrm>
            <a:prstGeom prst="rect">
              <a:avLst/>
            </a:prstGeom>
            <a:grp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165285" y="3977444"/>
              <a:ext cx="2520280" cy="1512168"/>
            </a:xfrm>
            <a:prstGeom prst="rect">
              <a:avLst/>
            </a:prstGeom>
            <a:grp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AutoShape 12" descr="Мальчик катает шар из снега, лепит снеговика. - Люди - Отрисовки -  Оформление детского сада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⬇ Скачать картинки Дети санки рисунок, стоковые фото Дети санки рисунок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460375" y="1587662"/>
            <a:ext cx="4652769" cy="3264694"/>
            <a:chOff x="460375" y="1587662"/>
            <a:chExt cx="4652769" cy="3264694"/>
          </a:xfrm>
          <a:effectLst/>
        </p:grpSpPr>
        <p:pic>
          <p:nvPicPr>
            <p:cNvPr id="13314" name="Picture 2" descr="Картинки дети зимой кормят птиц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1587662"/>
              <a:ext cx="4652769" cy="3264694"/>
            </a:xfrm>
            <a:prstGeom prst="rect">
              <a:avLst/>
            </a:prstGeom>
            <a:ln w="38100" cap="sq">
              <a:solidFill>
                <a:srgbClr val="6600CC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3275856" y="4077072"/>
              <a:ext cx="1512168" cy="574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316" name="Picture 4" descr="Градусник рисунок - векторные изображения, Градусник рисунок картинки | 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100000" l="9924" r="98092">
                        <a14:foregroundMark x1="37405" y1="5833" x2="37405" y2="5833"/>
                        <a14:foregroundMark x1="29008" y1="39333" x2="29008" y2="39333"/>
                        <a14:foregroundMark x1="22137" y1="40500" x2="22137" y2="40500"/>
                        <a14:backgroundMark x1="21183" y1="15667" x2="21183" y2="15667"/>
                        <a14:backgroundMark x1="72137" y1="70333" x2="72137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51" y="1074738"/>
            <a:ext cx="1486219" cy="17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6" descr="Русский дед мороз: векторные изображения и иллюстрации, которые можно  скачать бесплатно | Freepik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07" y="1065609"/>
            <a:ext cx="1221024" cy="161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9" descr="Premium Vector | Funny sitting kid character nailing up with a hammer.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51" y="2837467"/>
            <a:ext cx="1619833" cy="167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 descr="Купить деревянную кормушку для белок WA82 Esschert Design - Consta Garden  интернет-магазин... купить в Москве по низкой цене в Consta Garde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133" l="10000" r="90000">
                        <a14:backgroundMark x1="31500" y1="22581" x2="31500" y2="22581"/>
                        <a14:backgroundMark x1="78500" y1="26523" x2="78500" y2="26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085" y="2896137"/>
            <a:ext cx="1156260" cy="161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Домовый воробей png | PNGEg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287" y1="50598" x2="25287" y2="50598"/>
                        <a14:foregroundMark x1="39943" y1="56175" x2="39943" y2="56175"/>
                        <a14:foregroundMark x1="44540" y1="52590" x2="44540" y2="52590"/>
                        <a14:foregroundMark x1="34483" y1="55777" x2="34483" y2="55777"/>
                        <a14:foregroundMark x1="32759" y1="60956" x2="32759" y2="60956"/>
                        <a14:foregroundMark x1="35920" y1="58167" x2="35920" y2="58167"/>
                        <a14:backgroundMark x1="85057" y1="26295" x2="85057" y2="26295"/>
                        <a14:backgroundMark x1="84770" y1="43426" x2="8477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396" y="5516584"/>
            <a:ext cx="1085635" cy="78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Домовый воробей png | PNGEg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287" y1="50598" x2="25287" y2="50598"/>
                        <a14:foregroundMark x1="39943" y1="56175" x2="39943" y2="56175"/>
                        <a14:foregroundMark x1="44540" y1="52590" x2="44540" y2="52590"/>
                        <a14:foregroundMark x1="34483" y1="55777" x2="34483" y2="55777"/>
                        <a14:foregroundMark x1="32759" y1="60956" x2="32759" y2="60956"/>
                        <a14:foregroundMark x1="35920" y1="58167" x2="35920" y2="58167"/>
                        <a14:backgroundMark x1="85057" y1="26295" x2="85057" y2="26295"/>
                        <a14:backgroundMark x1="84770" y1="43426" x2="8477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30" y="4728563"/>
            <a:ext cx="1085635" cy="78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Файл:S1200 (1).png — Вики ЦД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81" y="4782156"/>
            <a:ext cx="897572" cy="48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Файл:S1200 (1).png — Вики ЦД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435" y="5180543"/>
            <a:ext cx="897572" cy="48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Файл:S1200 (1).png — Вики ЦД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874" y="5670306"/>
            <a:ext cx="897572" cy="48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229" y="5670306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1" descr="Зима, зима... - Времена года - Клипарты PNG - Клипарты у Анны.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5608054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Картинка времена года для детей в виде часов | Preschool activities,  Preschool classroom decor, Kids art class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41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73831"/>
            <a:ext cx="835292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	</a:t>
            </a:r>
            <a:r>
              <a:rPr lang="ru-RU" sz="22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Интерактивный </a:t>
            </a:r>
            <a:r>
              <a:rPr lang="ru-RU" sz="22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выполнен в технике «единого экрана», </a:t>
            </a:r>
            <a:r>
              <a:rPr lang="ru-RU" sz="22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в «МЕНЮ» отражены </a:t>
            </a:r>
            <a:r>
              <a:rPr lang="ru-RU" sz="22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все компоненты </a:t>
            </a:r>
            <a:r>
              <a:rPr lang="ru-RU" sz="22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(времена</a:t>
            </a:r>
            <a:r>
              <a:rPr lang="ru-RU" sz="22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года) </a:t>
            </a:r>
            <a:r>
              <a:rPr lang="ru-RU" sz="22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интерактивного плаката. Работа с  интерактивным плакатом проводится с помощью управляющих кнопок и гиперссылок.  Переход в разделы «ЗИМА», «ВЕСНА», «ЛЕТО», «ОСЕНЬ» производится путем нажатия на картинку времени года.</a:t>
            </a:r>
          </a:p>
          <a:p>
            <a:pPr algn="just"/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</a:t>
            </a:r>
            <a:endParaRPr lang="ru-RU" sz="24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/>
              <a:ea typeface="Times New Roman"/>
            </a:endParaRPr>
          </a:p>
        </p:txBody>
      </p:sp>
      <p:pic>
        <p:nvPicPr>
          <p:cNvPr id="7" name="Picture 2" descr="Картинка времена года для детей в виде часов | Preschool activities,  Preschool classroom decor, Kids art cla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99" y="2348880"/>
            <a:ext cx="1042688" cy="10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33453" y="2357095"/>
            <a:ext cx="722880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	</a:t>
            </a:r>
            <a:r>
              <a:rPr lang="ru-RU" sz="22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Данная управляющая кнопка во всех разделах переводит в «МЕНЮ».</a:t>
            </a:r>
            <a:endParaRPr lang="ru-RU" sz="22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/>
              <a:ea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7848" y="3157314"/>
            <a:ext cx="82947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	</a:t>
            </a:r>
            <a:r>
              <a:rPr lang="ru-RU" sz="22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Управляющие кнопки в каждом разделе  образно соответствуют тому времени года, в каком они находятся.</a:t>
            </a:r>
            <a:endParaRPr lang="ru-RU" sz="22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/>
              <a:ea typeface="Times New Roman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13117" y="3909634"/>
            <a:ext cx="3118453" cy="968612"/>
            <a:chOff x="49373" y="4249383"/>
            <a:chExt cx="3118453" cy="968612"/>
          </a:xfrm>
        </p:grpSpPr>
        <p:pic>
          <p:nvPicPr>
            <p:cNvPr id="10" name="Picture 31" descr="Зима, зима... - Времена года - Клипарты PNG - Клипарты у Анны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3" y="4332679"/>
              <a:ext cx="994983" cy="840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hampignons,png,tubes - Mushroom House Cartoon Png - Free Transparent PNG  Clipart Images Downloa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548" l="667" r="99000">
                          <a14:foregroundMark x1="22667" y1="9502" x2="22667" y2="9502"/>
                          <a14:backgroundMark x1="9333" y1="20362" x2="9333" y2="20362"/>
                          <a14:backgroundMark x1="78667" y1="4299" x2="78667" y2="4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627" y="4393639"/>
              <a:ext cx="524199" cy="772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70" name="Picture 2" descr="Клипарт дом (47 фото) » Рисунки для срисовки и не только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89964" l="500" r="100000">
                          <a14:foregroundMark x1="30667" y1="8212" x2="30667" y2="8212"/>
                          <a14:foregroundMark x1="33333" y1="5292" x2="33333" y2="5292"/>
                          <a14:foregroundMark x1="28500" y1="8942" x2="28500" y2="8942"/>
                          <a14:backgroundMark x1="24000" y1="36861" x2="24000" y2="36861"/>
                          <a14:backgroundMark x1="17333" y1="36861" x2="17333" y2="36861"/>
                          <a14:backgroundMark x1="25500" y1="41788" x2="25500" y2="41788"/>
                          <a14:backgroundMark x1="10833" y1="8212" x2="10833" y2="8212"/>
                          <a14:backgroundMark x1="92167" y1="13504" x2="92167" y2="13504"/>
                          <a14:backgroundMark x1="77333" y1="36861" x2="77333" y2="36861"/>
                          <a14:backgroundMark x1="77500" y1="41606" x2="77500" y2="416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13" b="11140"/>
            <a:stretch/>
          </p:blipFill>
          <p:spPr bwMode="auto">
            <a:xfrm>
              <a:off x="1593088" y="4341606"/>
              <a:ext cx="1050539" cy="876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Группа 2"/>
            <p:cNvGrpSpPr/>
            <p:nvPr/>
          </p:nvGrpSpPr>
          <p:grpSpPr>
            <a:xfrm>
              <a:off x="781889" y="4249383"/>
              <a:ext cx="1045837" cy="923534"/>
              <a:chOff x="3414702" y="2443192"/>
              <a:chExt cx="4411371" cy="3815836"/>
            </a:xfrm>
          </p:grpSpPr>
          <p:pic>
            <p:nvPicPr>
              <p:cNvPr id="32772" name="Picture 4" descr="Клипарт &quot; Сказочные домики &quot;. Обсуждение на LiveInternet - Российский  Сервис Онлайн-Дневников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4702" y="2443192"/>
                <a:ext cx="4411371" cy="3815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76" name="Picture 8" descr="Весенняя ветка png | PNGEg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575" r="100000">
                            <a14:backgroundMark x1="7471" y1="85408" x2="7471" y2="85408"/>
                            <a14:backgroundMark x1="73276" y1="17167" x2="73276" y2="17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4048" y="3207893"/>
                <a:ext cx="1832318" cy="12268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7" name="Прямоугольник 16"/>
          <p:cNvSpPr/>
          <p:nvPr/>
        </p:nvSpPr>
        <p:spPr>
          <a:xfrm>
            <a:off x="3331569" y="3938729"/>
            <a:ext cx="551871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</a:t>
            </a:r>
            <a:r>
              <a:rPr lang="ru-RU" sz="22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Домики переносят в меню  каждого раздела «ЗИМА», «ВЕСНА», «ЛЕТО», «ОСЕНЬ»</a:t>
            </a:r>
            <a:endParaRPr lang="ru-RU" sz="22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/>
              <a:ea typeface="Times New Roman"/>
            </a:endParaRPr>
          </a:p>
        </p:txBody>
      </p:sp>
      <p:pic>
        <p:nvPicPr>
          <p:cNvPr id="19" name="Picture 29" descr="Заметки писаки 2.0: Клипарт: снежинки 4 | Снежинки, Пироженные на день  рождения, Рождественские идеи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38" y="5077502"/>
            <a:ext cx="727762" cy="72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дуб, листья дуба, желтый лист - cкачать бесплатно рендер Листья на Artage.i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44" flipH="1" flipV="1">
            <a:off x="2551824" y="5163109"/>
            <a:ext cx="511092" cy="78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Земляника рисунок для детей - 68 фото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1539631" y="4998827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6" descr="Изображения Подснежники цветы | Бесплатные векторы, стоковые фото и PS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9" descr="Изображения Snowdrop | Бесплатные векторы, стоковые фото и PS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160355" y="5084864"/>
            <a:ext cx="53212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С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помощью управляющих кнопок и </a:t>
            </a:r>
          </a:p>
          <a:p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гиперссылок   происходит переход</a:t>
            </a:r>
          </a:p>
          <a:p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на следующий  слайд.</a:t>
            </a:r>
            <a:endParaRPr lang="ru-RU" sz="24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/>
              <a:ea typeface="Times New Roman"/>
            </a:endParaRP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10297" y="4826211"/>
            <a:ext cx="795605" cy="97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6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101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541" y="5628974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Зима, зима... - Времена года - Клипарты PNG - Клипарты у Анны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35" y="5439686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Картинки детские про зиму: для детей, красивые, с надписью —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3011" y="2167748"/>
            <a:ext cx="82671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словаря детей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внимания, логического мышления,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связную речь,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сообразительность, чувство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юмора.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63687" y="455861"/>
            <a:ext cx="5544617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перепутал художник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Снегопад - Эффекты для анимации, футажи/Footage - Повседневная анимация -  Анимация - Мир авторской анимации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636" y="-44743"/>
            <a:ext cx="9232636" cy="548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артинка времена года для детей в виде часов | Preschool activities,  Preschool classroom decor, Kids art class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64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403648" y="168275"/>
            <a:ext cx="6021777" cy="601662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перепутал художник</a:t>
            </a:r>
          </a:p>
        </p:txBody>
      </p:sp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16" descr="Новогодние шары ПНГ на Прозрачном Фоне • Скачать PNG Новогодние шар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9" descr="Новогодние шары ПНГ на Прозрачном Фоне • Скачать PNG Новогодние ша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" descr="Милый мальчик и девочка дети катаются на коньках в зимнем снежном пейзаже |  Премиум векторы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Мальчик катает шар из снега, лепит снеговика. - Люди - Отрисовки -  Оформление детского сада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⬇ Скачать картинки Дети санки рисунок, стоковые фото Дети санки рисунок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 descr="Учимся читать. Зимние забав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9"/>
          <a:stretch/>
        </p:blipFill>
        <p:spPr bwMode="auto">
          <a:xfrm>
            <a:off x="765175" y="831953"/>
            <a:ext cx="7462901" cy="5078399"/>
          </a:xfrm>
          <a:prstGeom prst="rect">
            <a:avLst/>
          </a:prstGeom>
          <a:ln w="28575" cap="sq">
            <a:solidFill>
              <a:srgbClr val="6600CC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436" y="5732559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1" descr="Зима, зима... - Времена года - Клипарты PNG - Клипарты у Анны.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5608054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Смайлики синяя галочка (4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1" y="4745736"/>
            <a:ext cx="850648" cy="85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450768" y="5703191"/>
            <a:ext cx="203593" cy="124505"/>
          </a:xfrm>
          <a:prstGeom prst="rect">
            <a:avLst/>
          </a:prstGeom>
          <a:solidFill>
            <a:schemeClr val="bg1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325424" y="4437112"/>
            <a:ext cx="156447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4" descr="Смайлики синяя галочка (4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1" y="3586464"/>
            <a:ext cx="850648" cy="85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425425" y="5373216"/>
            <a:ext cx="98903" cy="144016"/>
          </a:xfrm>
          <a:prstGeom prst="rect">
            <a:avLst/>
          </a:prstGeom>
          <a:solidFill>
            <a:schemeClr val="bg1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4" descr="Смайлики синяя галочка (4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77" y="4971159"/>
            <a:ext cx="850648" cy="85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682008" y="2475384"/>
            <a:ext cx="144016" cy="144016"/>
          </a:xfrm>
          <a:prstGeom prst="rect">
            <a:avLst/>
          </a:prstGeom>
          <a:solidFill>
            <a:schemeClr val="bg1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4" descr="Смайлики синяя галочка (4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823" y="1340768"/>
            <a:ext cx="850648" cy="85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5292080" y="5732559"/>
            <a:ext cx="144016" cy="177793"/>
          </a:xfrm>
          <a:prstGeom prst="rect">
            <a:avLst/>
          </a:prstGeom>
          <a:solidFill>
            <a:schemeClr val="bg1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Picture 4" descr="Смайлики синяя галочка (4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72" y="5019900"/>
            <a:ext cx="850648" cy="85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4211960" y="5517232"/>
            <a:ext cx="190511" cy="141404"/>
          </a:xfrm>
          <a:prstGeom prst="rect">
            <a:avLst/>
          </a:prstGeom>
          <a:solidFill>
            <a:schemeClr val="bg1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4" descr="Смайлики синяя галочка (4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47" y="4947892"/>
            <a:ext cx="850648" cy="85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Картинка времена года для детей в виде часов | Preschool activities,  Preschool classroom decor, Kids art class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56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18" descr="Осенние мультяшные фоны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0553"/>
            <a:ext cx="2519187" cy="1680112"/>
          </a:xfrm>
          <a:prstGeom prst="rect">
            <a:avLst/>
          </a:prstGeom>
          <a:ln w="38100" cap="sq">
            <a:solidFill>
              <a:srgbClr val="FFCC66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Корзина с грибами. векторная иллюстрация. изолированные на белом.  рисованная картина. | Премиум вектор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Осень мнемотаблицы для дошкольников в картинках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" name="Picture 2" descr="Картинка времена года для детей в виде часов | Preschool activities,  Preschool classroom decor, Kids art class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70928"/>
            <a:ext cx="1259120" cy="125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дуб, листья дуба, желтый лист - cкачать бесплатно рендер Листья на Artage.io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44" flipH="1" flipV="1">
            <a:off x="7808867" y="5554491"/>
            <a:ext cx="742715" cy="11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483606" y="2043471"/>
            <a:ext cx="848088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Для работы  с дидактическими  играми  раздела «ОСЕНЬ» в  рамках  интерактивного плаката отражены  управляющие кнопки:</a:t>
            </a:r>
          </a:p>
          <a:p>
            <a:endParaRPr lang="ru-RU" sz="22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1718948" y="3287161"/>
            <a:ext cx="601019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Осенний домик </a:t>
            </a:r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переносит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нас </a:t>
            </a:r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в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меню раздела «ОСЕНЬ».</a:t>
            </a:r>
            <a:endParaRPr lang="ru-RU" sz="24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/>
              <a:ea typeface="Times New Roman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842617" y="4437808"/>
            <a:ext cx="57628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С помощью гиперссылки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переносимся </a:t>
            </a:r>
          </a:p>
          <a:p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на </a:t>
            </a:r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следующий  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слайд.</a:t>
            </a:r>
            <a:endParaRPr lang="ru-RU" sz="24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/>
              <a:ea typeface="Times New Roman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944581" y="5673754"/>
            <a:ext cx="6299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С помощью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часов «Круглый год»  переносимся  в главное меню.</a:t>
            </a:r>
          </a:p>
          <a:p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</a:t>
            </a:r>
            <a:endParaRPr lang="ru-RU" sz="24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/>
              <a:ea typeface="Times New Roman"/>
            </a:endParaRPr>
          </a:p>
        </p:txBody>
      </p:sp>
      <p:pic>
        <p:nvPicPr>
          <p:cNvPr id="46" name="Picture 4" descr="дуб, листья дуба, желтый лист - cкачать бесплатно рендер Листья на Artage.i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44" flipH="1" flipV="1">
            <a:off x="815364" y="4403058"/>
            <a:ext cx="742715" cy="11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Картинка времена года для детей в виде часов | Preschool activities,  Preschool classroom decor, Kids art class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5589239"/>
            <a:ext cx="1088310" cy="108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hampignons,png,tubes - Mushroom House Cartoon Png - Free Transparent PNG  Clipart Images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89" y="3245175"/>
            <a:ext cx="830938" cy="122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03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18" descr="Осенние мультяшные фоны - 7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2656"/>
            <a:ext cx="2519187" cy="1680112"/>
          </a:xfrm>
          <a:prstGeom prst="rect">
            <a:avLst/>
          </a:prstGeom>
          <a:ln w="38100" cap="sq">
            <a:solidFill>
              <a:srgbClr val="FFCC66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09622" y="956688"/>
            <a:ext cx="2818497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ОСЕНИ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Осенние игры для детей 🚩 Игры и развлечения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39">
                        <a14:foregroundMark x1="12944" y1="37250" x2="12944" y2="37250"/>
                        <a14:foregroundMark x1="16751" y1="60250" x2="16751" y2="60250"/>
                        <a14:foregroundMark x1="24365" y1="72750" x2="24365" y2="72750"/>
                        <a14:foregroundMark x1="24873" y1="69250" x2="24873" y2="69250"/>
                        <a14:foregroundMark x1="25635" y1="66000" x2="25635" y2="66000"/>
                        <a14:foregroundMark x1="22843" y1="26750" x2="22843" y2="26750"/>
                        <a14:foregroundMark x1="27665" y1="28750" x2="27665" y2="28750"/>
                        <a14:foregroundMark x1="28934" y1="25500" x2="28934" y2="25500"/>
                        <a14:foregroundMark x1="16244" y1="36250" x2="16244" y2="36250"/>
                        <a14:foregroundMark x1="20812" y1="71250" x2="20812" y2="71250"/>
                        <a14:foregroundMark x1="24873" y1="70750" x2="24873" y2="70750"/>
                        <a14:foregroundMark x1="27665" y1="70750" x2="27665" y2="70750"/>
                        <a14:foregroundMark x1="12183" y1="40750" x2="12183" y2="40750"/>
                        <a14:foregroundMark x1="18020" y1="61500" x2="18020" y2="61500"/>
                        <a14:backgroundMark x1="14975" y1="10750" x2="14975" y2="10750"/>
                        <a14:backgroundMark x1="24112" y1="8000" x2="24112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8" y="1389579"/>
            <a:ext cx="1150913" cy="116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6090590" y="779791"/>
            <a:ext cx="2818497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СОБЕРИТЕ ГРИБЫ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Корзина с грибами. векторная иллюстрация. изолированные на белом.  рисованная картина. | Премиум вектор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" b="95833" l="10000" r="97222">
                        <a14:backgroundMark x1="20278" y1="6389" x2="20278" y2="6389"/>
                        <a14:backgroundMark x1="83889" y1="12778" x2="83889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26" y="1189801"/>
            <a:ext cx="1267024" cy="12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155575" y="2657267"/>
            <a:ext cx="2818497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ЗАПАСЫ ЗВЕРЕЙ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1" name="Picture 7" descr="Пучок грибов на веревочке | Премиум Фото | Грибы, Стеклянные купола,  Плетение корзин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30" b="89946" l="2077" r="97125">
                        <a14:backgroundMark x1="54473" y1="24728" x2="54473" y2="24728"/>
                        <a14:backgroundMark x1="85144" y1="78261" x2="85144" y2="78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83" y="3230837"/>
            <a:ext cx="1591345" cy="935487"/>
          </a:xfrm>
          <a:prstGeom prst="rect">
            <a:avLst/>
          </a:prstGeom>
          <a:noFill/>
          <a:ln w="28575">
            <a:solidFill>
              <a:srgbClr val="FF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5652119" y="2441243"/>
            <a:ext cx="3256967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Д/ИГРА НА ВНИМАНИЕ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6" descr="Логотип бренда Черный и белый, Вопросительный знак, знак вопроса, угол,  текст png | PNGEg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851">
                        <a14:foregroundMark x1="39943" y1="43966" x2="39943" y2="43966"/>
                        <a14:foregroundMark x1="41379" y1="40805" x2="41379" y2="40805"/>
                        <a14:foregroundMark x1="42816" y1="35632" x2="42816" y2="35632"/>
                        <a14:foregroundMark x1="44540" y1="56034" x2="44540" y2="57184"/>
                        <a14:foregroundMark x1="44540" y1="66092" x2="44540" y2="66092"/>
                        <a14:foregroundMark x1="52011" y1="83908" x2="52011" y2="83908"/>
                        <a14:foregroundMark x1="45115" y1="83046" x2="45115" y2="84483"/>
                        <a14:foregroundMark x1="41954" y1="77874" x2="41954" y2="77874"/>
                        <a14:foregroundMark x1="45977" y1="71552" x2="45977" y2="71552"/>
                        <a14:foregroundMark x1="44540" y1="62931" x2="44540" y2="65230"/>
                        <a14:foregroundMark x1="48276" y1="61782" x2="48276" y2="63793"/>
                        <a14:foregroundMark x1="44540" y1="55460" x2="44540" y2="55460"/>
                        <a14:foregroundMark x1="37356" y1="57184" x2="37356" y2="57184"/>
                        <a14:foregroundMark x1="40517" y1="62356" x2="40517" y2="63793"/>
                        <a14:foregroundMark x1="40517" y1="72126" x2="40517" y2="72126"/>
                        <a14:foregroundMark x1="44253" y1="79023" x2="44253" y2="79023"/>
                        <a14:foregroundMark x1="43391" y1="74425" x2="43391" y2="74425"/>
                        <a14:foregroundMark x1="45977" y1="62356" x2="45977" y2="62356"/>
                        <a14:foregroundMark x1="46552" y1="54598" x2="46552" y2="56322"/>
                        <a14:foregroundMark x1="41954" y1="44540" x2="41954" y2="44540"/>
                        <a14:foregroundMark x1="45690" y1="40805" x2="45690" y2="40805"/>
                        <a14:foregroundMark x1="47414" y1="36207" x2="47414" y2="36207"/>
                        <a14:foregroundMark x1="39080" y1="38506" x2="39080" y2="38506"/>
                        <a14:foregroundMark x1="33621" y1="37644" x2="33621" y2="37644"/>
                        <a14:foregroundMark x1="38218" y1="34195" x2="38218" y2="34195"/>
                        <a14:foregroundMark x1="50287" y1="59195" x2="50287" y2="59195"/>
                        <a14:foregroundMark x1="51149" y1="52586" x2="51149" y2="52586"/>
                        <a14:foregroundMark x1="39080" y1="53736" x2="39080" y2="53736"/>
                        <a14:foregroundMark x1="41092" y1="64655" x2="41092" y2="64655"/>
                        <a14:foregroundMark x1="44253" y1="72989" x2="44540" y2="74425"/>
                        <a14:foregroundMark x1="38793" y1="79310" x2="38793" y2="79310"/>
                        <a14:foregroundMark x1="38793" y1="87069" x2="38793" y2="88506"/>
                        <a14:foregroundMark x1="44540" y1="93678" x2="44540" y2="93678"/>
                        <a14:foregroundMark x1="45690" y1="91667" x2="45690" y2="91667"/>
                        <a14:foregroundMark x1="37356" y1="92241" x2="37356" y2="92241"/>
                        <a14:foregroundMark x1="33621" y1="91379" x2="33621" y2="91379"/>
                        <a14:foregroundMark x1="49138" y1="93966" x2="49138" y2="93966"/>
                        <a14:foregroundMark x1="41954" y1="47701" x2="41954" y2="47701"/>
                        <a14:foregroundMark x1="44253" y1="53736" x2="44253" y2="53736"/>
                        <a14:foregroundMark x1="44253" y1="44828" x2="44253" y2="44828"/>
                        <a14:foregroundMark x1="48851" y1="44828" x2="47414" y2="44828"/>
                        <a14:foregroundMark x1="47414" y1="38793" x2="47414" y2="38793"/>
                        <a14:foregroundMark x1="45115" y1="34770" x2="45115" y2="34770"/>
                        <a14:foregroundMark x1="42816" y1="32471" x2="42816" y2="32471"/>
                        <a14:foregroundMark x1="39655" y1="31609" x2="39655" y2="31609"/>
                        <a14:foregroundMark x1="36494" y1="34770" x2="36494" y2="34770"/>
                        <a14:foregroundMark x1="33046" y1="59483" x2="33046" y2="59483"/>
                        <a14:foregroundMark x1="26724" y1="56897" x2="26724" y2="58333"/>
                        <a14:foregroundMark x1="35057" y1="60632" x2="35057" y2="60632"/>
                        <a14:foregroundMark x1="30460" y1="58333" x2="30460" y2="58333"/>
                        <a14:foregroundMark x1="24425" y1="56034" x2="24425" y2="56034"/>
                        <a14:foregroundMark x1="28161" y1="59195" x2="28161" y2="59195"/>
                        <a14:foregroundMark x1="32184" y1="58621" x2="32184" y2="58621"/>
                        <a14:foregroundMark x1="35057" y1="60057" x2="35057" y2="60057"/>
                        <a14:foregroundMark x1="29023" y1="57759" x2="29023" y2="57759"/>
                        <a14:foregroundMark x1="23851" y1="56897" x2="23851" y2="56897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748" y="2961256"/>
            <a:ext cx="1042602" cy="104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5638636" y="4230986"/>
            <a:ext cx="3256967" cy="438525"/>
          </a:xfrm>
          <a:prstGeom prst="roundRect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ДОСКАЖИ СЛОВЕЧКО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3735" y="4358627"/>
            <a:ext cx="2818497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ТЕНЬ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4" name="Picture 1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7" t="36482" r="37911" b="37837"/>
          <a:stretch/>
        </p:blipFill>
        <p:spPr bwMode="auto">
          <a:xfrm>
            <a:off x="1138722" y="4939028"/>
            <a:ext cx="1269683" cy="1100763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5963957" y="4988196"/>
            <a:ext cx="2633290" cy="920050"/>
            <a:chOff x="6007476" y="4604104"/>
            <a:chExt cx="3114925" cy="1202723"/>
          </a:xfrm>
        </p:grpSpPr>
        <p:pic>
          <p:nvPicPr>
            <p:cNvPr id="21516" name="Picture 12" descr="Значок звука Акустическая волна, другие, текст, логотип, другие png |  PNGWi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56848" y1="55859" x2="56848" y2="55859"/>
                          <a14:foregroundMark x1="63696" y1="59375" x2="63696" y2="59375"/>
                          <a14:foregroundMark x1="75000" y1="63086" x2="75000" y2="63086"/>
                          <a14:backgroundMark x1="21957" y1="19531" x2="21957" y2="19531"/>
                          <a14:backgroundMark x1="53043" y1="75195" x2="53043" y2="751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90" r="19749"/>
            <a:stretch/>
          </p:blipFill>
          <p:spPr bwMode="auto">
            <a:xfrm>
              <a:off x="6007476" y="4604104"/>
              <a:ext cx="1356360" cy="120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Выноска-облако 7"/>
            <p:cNvSpPr/>
            <p:nvPr/>
          </p:nvSpPr>
          <p:spPr>
            <a:xfrm rot="1966158">
              <a:off x="7345393" y="4643963"/>
              <a:ext cx="1777008" cy="942581"/>
            </a:xfrm>
            <a:prstGeom prst="cloudCallout">
              <a:avLst/>
            </a:prstGeom>
            <a:solidFill>
              <a:srgbClr val="CCFFFF"/>
            </a:solidFill>
            <a:ln>
              <a:solidFill>
                <a:srgbClr val="CC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МАМА</a:t>
              </a:r>
              <a:endPara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Скругленный прямоугольник 34"/>
          <p:cNvSpPr/>
          <p:nvPr/>
        </p:nvSpPr>
        <p:spPr>
          <a:xfrm>
            <a:off x="2983280" y="3266533"/>
            <a:ext cx="2818497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4" descr="Осень мнемотаблицы для дошкольников в картинках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9" name="Picture 15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t="12885" r="2229" b="3566"/>
          <a:stretch/>
        </p:blipFill>
        <p:spPr bwMode="auto">
          <a:xfrm>
            <a:off x="3275856" y="3782798"/>
            <a:ext cx="2140387" cy="1355931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2" descr="Champignons,png,tubes - Mushroom House Cartoon Png - Free Transparent PNG  Clipart Images Download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5530322"/>
            <a:ext cx="877917" cy="12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дуб, листья дуба, желтый лист - cкачать бесплатно рендер Листья на Artage.io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44" flipH="1" flipV="1">
            <a:off x="7645595" y="5758272"/>
            <a:ext cx="742715" cy="11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Картинка времена года для детей в виде часов | Preschool activities,  Preschool classroom decor, Kids art class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21336" y="2241188"/>
            <a:ext cx="1482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endParaRPr lang="ru-RU" sz="28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1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99792" y="240505"/>
            <a:ext cx="3816424" cy="499575"/>
          </a:xfrm>
          <a:prstGeom prst="roundRect">
            <a:avLst/>
          </a:prstGeom>
          <a:solidFill>
            <a:srgbClr val="FFFFCC">
              <a:alpha val="81961"/>
            </a:srgb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осени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Корзина с грибами. векторная иллюстрация. изолированные на белом.  рисованная картина. | Премиум вектор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Осень мнемотаблицы для дошкольников в картинках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Picture 2" descr="Champignons,png,tubes - Mushroom House Cartoon Png - Free Transparent PNG  Clipart Images Downloa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5530322"/>
            <a:ext cx="877917" cy="12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дуб, листья дуба, желтый лист - cкачать бесплатно рендер Листья на Artage.io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44" flipH="1" flipV="1">
            <a:off x="7645595" y="5758272"/>
            <a:ext cx="742715" cy="11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Картинка времена года для детей в виде часов | Preschool activities,  Preschool classroom decor, Kids art class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5175" y="1916832"/>
            <a:ext cx="74372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уточнение  и обобщение знаний детей об изменениях погоды и природы в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осенний сезон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закрепление  признаков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осени.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Гифы осень листопад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0" y="-144463"/>
            <a:ext cx="5299970" cy="600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Гифы осень листопад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448" y="-144464"/>
            <a:ext cx="5436096" cy="600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09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95736" y="332656"/>
            <a:ext cx="4608512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ОСЕНИ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Картинки тучки - 79 фото - картинки и рисунки: скачать бесплатн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6" y="737921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6952749" y="193079"/>
            <a:ext cx="2022712" cy="2029787"/>
            <a:chOff x="6952749" y="193079"/>
            <a:chExt cx="2022712" cy="2029787"/>
          </a:xfrm>
        </p:grpSpPr>
        <p:pic>
          <p:nvPicPr>
            <p:cNvPr id="14342" name="Picture 6" descr="Сапоги клипарт (68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9500" y1="85614" x2="9500" y2="85614"/>
                          <a14:foregroundMark x1="16500" y1="86667" x2="16500" y2="86667"/>
                          <a14:foregroundMark x1="26167" y1="85614" x2="26167" y2="85614"/>
                          <a14:foregroundMark x1="30167" y1="92807" x2="30167" y2="92807"/>
                          <a14:foregroundMark x1="39167" y1="93684" x2="39167" y2="93684"/>
                          <a14:foregroundMark x1="47500" y1="95439" x2="47500" y2="96316"/>
                          <a14:foregroundMark x1="57000" y1="95439" x2="57000" y2="95439"/>
                          <a14:foregroundMark x1="62167" y1="92281" x2="62167" y2="92281"/>
                          <a14:foregroundMark x1="72000" y1="87895" x2="72000" y2="87895"/>
                          <a14:foregroundMark x1="40000" y1="95965" x2="40000" y2="95965"/>
                          <a14:foregroundMark x1="87500" y1="85088" x2="87500" y2="85088"/>
                          <a14:foregroundMark x1="45333" y1="95614" x2="45333" y2="95614"/>
                          <a14:foregroundMark x1="36167" y1="94561" x2="36167" y2="94561"/>
                          <a14:foregroundMark x1="21500" y1="86667" x2="21500" y2="86667"/>
                          <a14:foregroundMark x1="25833" y1="86140" x2="25833" y2="86140"/>
                          <a14:foregroundMark x1="4500" y1="85789" x2="4500" y2="85789"/>
                          <a14:foregroundMark x1="54833" y1="1930" x2="54833" y2="1930"/>
                          <a14:foregroundMark x1="51167" y1="4386" x2="51167" y2="4386"/>
                          <a14:foregroundMark x1="76833" y1="12632" x2="76833" y2="12632"/>
                          <a14:foregroundMark x1="79667" y1="10702" x2="79667" y2="10702"/>
                          <a14:foregroundMark x1="13333" y1="86667" x2="13333" y2="86667"/>
                          <a14:backgroundMark x1="11500" y1="32281" x2="11500" y2="32281"/>
                          <a14:backgroundMark x1="19667" y1="42281" x2="19667" y2="42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957" y="1143187"/>
              <a:ext cx="1136504" cy="1079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7" descr="Umbrella emoji clipart. Free download transparent .PNG | Creazill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2749" y="193079"/>
              <a:ext cx="1719311" cy="1719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4" name="Picture 8" descr="Танцует танго листопад (Мелодия и вокал Светланы Страусовой) ~ Песни  (Авторская песня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269" y="4797152"/>
            <a:ext cx="2677480" cy="178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81">
                        <a14:foregroundMark x1="32428" y1="48343" x2="32428" y2="48343"/>
                        <a14:foregroundMark x1="34345" y1="38402" x2="34345" y2="38207"/>
                        <a14:foregroundMark x1="46486" y1="38986" x2="46486" y2="40351"/>
                        <a14:foregroundMark x1="47125" y1="51462" x2="47125" y2="51462"/>
                        <a14:foregroundMark x1="54792" y1="45029" x2="54792" y2="45029"/>
                        <a14:foregroundMark x1="61502" y1="52827" x2="61502" y2="52827"/>
                        <a14:foregroundMark x1="55591" y1="58090" x2="55591" y2="58090"/>
                        <a14:foregroundMark x1="59904" y1="51462" x2="59904" y2="51462"/>
                        <a14:foregroundMark x1="61981" y1="46004" x2="61981" y2="46004"/>
                        <a14:foregroundMark x1="54313" y1="43665" x2="54313" y2="43665"/>
                        <a14:foregroundMark x1="47444" y1="51462" x2="47444" y2="51462"/>
                        <a14:foregroundMark x1="41374" y1="55945" x2="41374" y2="55945"/>
                        <a14:foregroundMark x1="37700" y1="59259" x2="37700" y2="59259"/>
                        <a14:foregroundMark x1="40256" y1="44444" x2="40256" y2="44444"/>
                        <a14:foregroundMark x1="43291" y1="38791" x2="43291" y2="38791"/>
                        <a14:foregroundMark x1="52077" y1="34698" x2="52077" y2="34698"/>
                        <a14:foregroundMark x1="77636" y1="42885" x2="77636" y2="42885"/>
                        <a14:foregroundMark x1="69649" y1="47563" x2="69649" y2="47563"/>
                        <a14:foregroundMark x1="66933" y1="74854" x2="66933" y2="74854"/>
                        <a14:backgroundMark x1="10703" y1="14425" x2="10703" y2="14425"/>
                        <a14:backgroundMark x1="13898" y1="17934" x2="13898" y2="17934"/>
                        <a14:backgroundMark x1="20288" y1="22222" x2="20607" y2="23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7" y="1988402"/>
            <a:ext cx="1926893" cy="157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 rot="20734855">
            <a:off x="7029403" y="3686424"/>
            <a:ext cx="1700192" cy="1816481"/>
            <a:chOff x="7250009" y="4781939"/>
            <a:chExt cx="1479586" cy="1615670"/>
          </a:xfrm>
        </p:grpSpPr>
        <p:pic>
          <p:nvPicPr>
            <p:cNvPr id="14351" name="Picture 15" descr="Едят ли ежи яблоки с грибами? — ХОЧУ ВСЕ ЗНАТЬ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996" l="0" r="99655">
                          <a14:foregroundMark x1="85501" y1="51897" x2="85501" y2="51897"/>
                          <a14:foregroundMark x1="90219" y1="67969" x2="90219" y2="67969"/>
                          <a14:foregroundMark x1="91254" y1="65402" x2="91254" y2="65402"/>
                          <a14:foregroundMark x1="90219" y1="59152" x2="90219" y2="59152"/>
                          <a14:foregroundMark x1="92405" y1="59598" x2="92405" y2="59598"/>
                          <a14:foregroundMark x1="91945" y1="54688" x2="91945" y2="54688"/>
                          <a14:foregroundMark x1="91484" y1="56362" x2="91484" y2="56362"/>
                          <a14:foregroundMark x1="87342" y1="87946" x2="87342" y2="87946"/>
                          <a14:foregroundMark x1="90219" y1="89844" x2="90219" y2="89844"/>
                          <a14:foregroundMark x1="91484" y1="82143" x2="91484" y2="82143"/>
                          <a14:foregroundMark x1="93671" y1="75000" x2="93671" y2="75000"/>
                          <a14:foregroundMark x1="94131" y1="67746" x2="94131" y2="67746"/>
                          <a14:foregroundMark x1="89298" y1="62612" x2="89298" y2="62612"/>
                          <a14:foregroundMark x1="91715" y1="79353" x2="91715" y2="79353"/>
                          <a14:foregroundMark x1="94591" y1="80469" x2="94591" y2="80469"/>
                          <a14:backgroundMark x1="17952" y1="17746" x2="17952" y2="17746"/>
                          <a14:backgroundMark x1="19563" y1="15737" x2="19563" y2="15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009" y="4781939"/>
              <a:ext cx="1187248" cy="1224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53" name="Picture 17" descr="Белка рисунок мультяшный - 64 фото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5177" y="5401255"/>
              <a:ext cx="984418" cy="996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55" name="Picture 19" descr="Гусиный PNG прозрачный - PNG Al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02" y="2238947"/>
            <a:ext cx="1946058" cy="13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7" name="Picture 21" descr="Стих Деревья осенью Михаила Садовского читать для детей онлайн из коллекции  про времена года осень ~ Skazki.lan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53" y="3863254"/>
            <a:ext cx="1769737" cy="186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9" name="Picture 23" descr="Картинки осень дети – Ой! - club-detstvo.ru - Центр искусcтв и творчества  Марьина Роща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4"/>
          <a:stretch/>
        </p:blipFill>
        <p:spPr bwMode="auto">
          <a:xfrm>
            <a:off x="2726775" y="985793"/>
            <a:ext cx="3546433" cy="3584287"/>
          </a:xfrm>
          <a:prstGeom prst="rect">
            <a:avLst/>
          </a:prstGeom>
          <a:ln w="38100" cap="sq">
            <a:solidFill>
              <a:srgbClr val="FFCC66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1" name="Picture 25" descr="Сосулька Снежный рисунок Детский капля, лошадь, угол, мебель png | PNGWi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0870" y1="30221" x2="20870" y2="30221"/>
                        <a14:foregroundMark x1="25543" y1="9677" x2="25543" y2="9677"/>
                        <a14:foregroundMark x1="30217" y1="9338" x2="30217" y2="9338"/>
                        <a14:foregroundMark x1="32174" y1="7810" x2="32174" y2="7810"/>
                        <a14:foregroundMark x1="31196" y1="19525" x2="31196" y2="19525"/>
                        <a14:foregroundMark x1="20870" y1="10696" x2="20870" y2="10696"/>
                        <a14:foregroundMark x1="14022" y1="10696" x2="14022" y2="10696"/>
                        <a14:foregroundMark x1="10217" y1="14771" x2="10217" y2="14771"/>
                        <a14:foregroundMark x1="29783" y1="45331" x2="29783" y2="45331"/>
                        <a14:foregroundMark x1="28804" y1="42105" x2="28804" y2="42105"/>
                        <a14:foregroundMark x1="21739" y1="49745" x2="21739" y2="49745"/>
                        <a14:foregroundMark x1="21739" y1="54499" x2="21739" y2="54499"/>
                        <a14:foregroundMark x1="14674" y1="44652" x2="14674" y2="44652"/>
                        <a14:foregroundMark x1="15435" y1="42445" x2="15435" y2="42445"/>
                        <a14:foregroundMark x1="10978" y1="34295" x2="10978" y2="34295"/>
                        <a14:foregroundMark x1="11196" y1="25467" x2="11196" y2="25467"/>
                        <a14:backgroundMark x1="6739" y1="63328" x2="6739" y2="63328"/>
                        <a14:backgroundMark x1="15435" y1="66723" x2="15435" y2="66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21" y="5393854"/>
            <a:ext cx="1937124" cy="124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hampignons,png,tubes - Mushroom House Cartoon Png - Free Transparent PNG  Clipart Images Download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0" y="5393854"/>
            <a:ext cx="970542" cy="14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дуб, листья дуба, желтый лист - cкачать бесплатно рендер Листья на Artage.io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44" flipH="1" flipV="1">
            <a:off x="7831190" y="5601541"/>
            <a:ext cx="821075" cy="125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а времена года для детей в виде часов | Preschool activities,  Preschool classroom decor, Kids art class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89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6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99792" y="240505"/>
            <a:ext cx="3816424" cy="499575"/>
          </a:xfrm>
          <a:prstGeom prst="roundRect">
            <a:avLst/>
          </a:prstGeom>
          <a:solidFill>
            <a:srgbClr val="FFFFCC">
              <a:alpha val="81961"/>
            </a:srgb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Соберите грибы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Корзина с грибами. векторная иллюстрация. изолированные на белом.  рисованная картина. | Премиум вектор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Осень мнемотаблицы для дошкольников в картинках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Picture 2" descr="Champignons,png,tubes - Mushroom House Cartoon Png - Free Transparent PNG  Clipart Images Downloa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5530322"/>
            <a:ext cx="877917" cy="12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дуб, листья дуба, желтый лист - cкачать бесплатно рендер Листья на Artage.io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44" flipH="1" flipV="1">
            <a:off x="7645595" y="5758272"/>
            <a:ext cx="742715" cy="11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Картинка времена года для детей в виде часов | Preschool activities,  Preschool classroom decor, Kids art class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5175" y="1916832"/>
            <a:ext cx="79076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грибах, умение различать съедобные и ядовитые грибы,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логическое мышление, внимание, память.</a:t>
            </a:r>
          </a:p>
        </p:txBody>
      </p:sp>
      <p:pic>
        <p:nvPicPr>
          <p:cNvPr id="23554" name="Picture 2" descr="Гифы осень листопад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7" y="541387"/>
            <a:ext cx="5299970" cy="498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Гифы осень листопад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8877"/>
            <a:ext cx="5436096" cy="483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19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66" name="Picture 30" descr="Боровик рисунок - 72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21" l="1467" r="100000">
                        <a14:backgroundMark x1="18667" y1="52839" x2="18667" y2="52839"/>
                        <a14:backgroundMark x1="21600" y1="44380" x2="21600" y2="44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60" y="312737"/>
            <a:ext cx="1323086" cy="152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8" name="Picture 32" descr="Подберезовик рисунок - 71 фо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688" y="764704"/>
            <a:ext cx="1115627" cy="148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92" name="Picture 56" descr="Группа в составе грибы лисички Иллюстрация вектора - иллюстрации  насчитывающей вегетарианец, зеленый: 333290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89920" l="4125" r="95875">
                        <a14:backgroundMark x1="9125" y1="42612" x2="9125" y2="42612"/>
                        <a14:backgroundMark x1="12500" y1="34937" x2="12500" y2="34937"/>
                        <a14:backgroundMark x1="75250" y1="55670" x2="75750" y2="56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408" y="1093777"/>
            <a:ext cx="1601854" cy="174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70" name="Picture 34" descr="Сыроежка рисунок для детей - 66 фо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0800" y1="57160" x2="30800" y2="57160"/>
                        <a14:backgroundMark x1="32933" y1="65926" x2="32933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09" y="2152648"/>
            <a:ext cx="1829116" cy="197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85" name="Picture 49" descr="справочник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000" r="100000">
                        <a14:backgroundMark x1="96000" y1="30769" x2="96000" y2="30769"/>
                        <a14:backgroundMark x1="86500" y1="83846" x2="86500" y2="8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25" y="3619630"/>
            <a:ext cx="1539352" cy="200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72" name="Picture 36" descr="Опята Изображения: просматривайте стоковые фотографии, векторные  изображения и видео в количестве 205 | Adobe Stoc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26524" y1="33056" x2="26524" y2="33056"/>
                        <a14:backgroundMark x1="35061" y1="23333" x2="35061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14" y="3288974"/>
            <a:ext cx="2425806" cy="266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771800" y="332656"/>
            <a:ext cx="3744416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Соберите  грибы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7" descr="Корзина - векторные изображения, Корзина картинки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64" name="Picture 28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167" l="2000" r="100000">
                        <a14:backgroundMark x1="50000" y1="44167" x2="50000" y2="44167"/>
                        <a14:backgroundMark x1="68167" y1="36667" x2="68167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061" y="3048571"/>
            <a:ext cx="3865612" cy="38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8" descr="Картинка груздь гриб для дошкольников и для взрослых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81" name="Picture 45" descr="Мухомор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39880"/>
            <a:ext cx="1637510" cy="172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83" name="Picture 47" descr="Рисунок поганки: Стоковая музыка в жанре D0 bf d0 be d0 b3 d0 b0 d0 bd d0  ba d0 b0 —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359" l="167" r="100000">
                        <a14:backgroundMark x1="12667" y1="69231" x2="12667" y2="69231"/>
                        <a14:backgroundMark x1="28333" y1="38846" x2="28333" y2="3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42" y="2091118"/>
            <a:ext cx="1473004" cy="191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53" descr="Гриб лисички, мультфильм лесных растений с оранжевой крышкой, изолированные  на белом фоне. ботанический объект осеннего сезона, свежий гриб  cantharellus. мультфильм векторные иллюстрации, значок, клипарт | Премиум  векто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2" descr="Champignons,png,tubes - Mushroom House Cartoon Png - Free Transparent PNG  Clipart Images Download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0" y="5393854"/>
            <a:ext cx="970542" cy="14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дуб, листья дуба, желтый лист - cкачать бесплатно рендер Листья на Artage.io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7714" flipH="1" flipV="1">
            <a:off x="7831190" y="5767398"/>
            <a:ext cx="821075" cy="125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Картинка времена года для детей в виде часов | Preschool activities,  Preschool classroom decor, Kids art class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328" y="168275"/>
            <a:ext cx="826190" cy="82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95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21632 0.12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6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7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24931 0.151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5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8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22309 0.33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7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05191 0.4442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9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42239 0.521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8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6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48148E-6 L 0.39097 0.543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6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8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99792" y="240505"/>
            <a:ext cx="3816424" cy="499575"/>
          </a:xfrm>
          <a:prstGeom prst="roundRect">
            <a:avLst/>
          </a:prstGeom>
          <a:solidFill>
            <a:srgbClr val="FFFFCC">
              <a:alpha val="81961"/>
            </a:srgb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Запасы зверей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Корзина с грибами. векторная иллюстрация. изолированные на белом.  рисованная картина. | Премиум вектор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Осень мнемотаблицы для дошкольников в картинках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Picture 2" descr="Champignons,png,tubes - Mushroom House Cartoon Png - Free Transparent PNG  Clipart Images Downloa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5530322"/>
            <a:ext cx="877917" cy="12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дуб, листья дуба, желтый лист - cкачать бесплатно рендер Листья на Artage.io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44" flipH="1" flipV="1">
            <a:off x="7645595" y="5758272"/>
            <a:ext cx="742715" cy="11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Картинка времена года для детей в виде часов | Preschool activities,  Preschool classroom decor, Kids art class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5175" y="1916832"/>
            <a:ext cx="79076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умения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подбирать животным соответствующую им еду,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внимания, памяти и  речь у дошкольников.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Гифы осень листопад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814482"/>
            <a:ext cx="5299970" cy="498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Гифы осень листопад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504" y="812312"/>
            <a:ext cx="5436096" cy="483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62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771800" y="332656"/>
            <a:ext cx="3744416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Запасы зверей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7" descr="Корзина - векторные изображения, Корзина картинки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38" descr="Картинка груздь гриб для дошкольников и для взрослых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3" descr="Гриб лисички, мультфильм лесных растений с оранжевой крышкой, изолированные  на белом фоне. ботанический объект осеннего сезона, свежий гриб  cantharellus. мультфильм векторные иллюстрации, значок, клипарт | Премиум  векто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Ежик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4220984"/>
            <a:ext cx="2744177" cy="194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Белка - векторные изображения, Белка картинки | Depositphoto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833" y1="46029" x2="31833" y2="46029"/>
                        <a14:backgroundMark x1="8333" y1="11372" x2="8333" y2="11372"/>
                        <a14:backgroundMark x1="37500" y1="9928" x2="37500" y2="9928"/>
                        <a14:backgroundMark x1="67833" y1="15884" x2="67833" y2="16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73" y="3887904"/>
            <a:ext cx="249558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9" descr="Мышь - векторные изображения, Мышь картинки | Depositphoto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33">
                        <a14:foregroundMark x1="42000" y1="27045" x2="42000" y2="27045"/>
                        <a14:foregroundMark x1="45500" y1="27546" x2="45500" y2="27546"/>
                        <a14:foregroundMark x1="46000" y1="30217" x2="46000" y2="30217"/>
                        <a14:foregroundMark x1="65000" y1="32387" x2="65000" y2="32387"/>
                        <a14:foregroundMark x1="67000" y1="36394" x2="67000" y2="37229"/>
                        <a14:backgroundMark x1="6000" y1="20033" x2="6000" y2="20033"/>
                        <a14:backgroundMark x1="91000" y1="69783" x2="91000" y2="69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15" y="769938"/>
            <a:ext cx="1790308" cy="178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медведь картинка для детей: 2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877" r="89877">
                        <a14:foregroundMark x1="54321" y1="22500" x2="54321" y2="22500"/>
                        <a14:backgroundMark x1="19506" y1="33125" x2="19506" y2="33125"/>
                        <a14:backgroundMark x1="86667" y1="60625" x2="86667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863" y="189330"/>
            <a:ext cx="2723262" cy="215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Нарисованные цветные грибы картинки для детей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backgroundMark x1="14219" y1="61146" x2="14219" y2="61146"/>
                        <a14:backgroundMark x1="8594" y1="11975" x2="8594" y2="11975"/>
                        <a14:backgroundMark x1="93281" y1="20892" x2="93281" y2="2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46" y="2996952"/>
            <a:ext cx="1132657" cy="138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Орех клипарт (64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075" y="1095564"/>
            <a:ext cx="1269353" cy="113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Орех клипарт (64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25" y="2341044"/>
            <a:ext cx="1620527" cy="174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Семечка нарисованная - 80 фото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26400" y1="23953" x2="26400" y2="23953"/>
                        <a14:backgroundMark x1="26800" y1="71022" x2="26800" y2="71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73" t="14783" r="9431" b="30811"/>
          <a:stretch/>
        </p:blipFill>
        <p:spPr bwMode="auto">
          <a:xfrm>
            <a:off x="3926920" y="4823743"/>
            <a:ext cx="1701826" cy="91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Семена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35" y="2829655"/>
            <a:ext cx="1140864" cy="10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Колос клипарт (3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7" b="97500" l="9827" r="89981">
                        <a14:backgroundMark x1="21387" y1="69000" x2="21387" y2="69000"/>
                        <a14:backgroundMark x1="19268" y1="22000" x2="19268" y2="22000"/>
                        <a14:backgroundMark x1="67437" y1="74000" x2="67437" y2="7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36" y="2552500"/>
            <a:ext cx="1947797" cy="22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боб PNG и картинки пнг | рисунок Векторы и PSD | Бесплатная загрузка на  Pngtree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100000" l="4167" r="94167">
                        <a14:backgroundMark x1="19722" y1="33611" x2="19722" y2="33611"/>
                        <a14:backgroundMark x1="68611" y1="78333" x2="68611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268" y="922338"/>
            <a:ext cx="1731798" cy="17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hampignons,png,tubes - Mushroom House Cartoon Png - Free Transparent PNG  Clipart Images Download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0" y="5393854"/>
            <a:ext cx="970542" cy="14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дуб, листья дуба, желтый лист - cкачать бесплатно рендер Листья на Artage.io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7714" flipH="1" flipV="1">
            <a:off x="7981747" y="5756692"/>
            <a:ext cx="821075" cy="125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Картинка времена года для детей в виде часов | Preschool activities,  Preschool classroom decor, Kids art class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07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32795 0.6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18212 0.160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7" y="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54046 0.171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4" y="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0.18368 -0.1518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4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0.51493 -0.1342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47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-0.34166 -0.012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0.02847 0.20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Весна фон вектор - 58 фото для презентаций и картинок на рабочий стол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53191"/>
            <a:ext cx="2698271" cy="1864212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Зимний фон мультяшный - 50 фото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63" y="553191"/>
            <a:ext cx="2921332" cy="1864213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Рисунок солнечный день (43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88" y="3608982"/>
            <a:ext cx="2898307" cy="1872208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Осенние мультяшные фоны - 71 фото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93" y="3608982"/>
            <a:ext cx="2807219" cy="1872208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47664" y="2636911"/>
            <a:ext cx="1372138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ЗИМА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451090" y="2636911"/>
            <a:ext cx="1372138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31760" y="5685258"/>
            <a:ext cx="1372138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630366" y="5685258"/>
            <a:ext cx="1372138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646912" y="121143"/>
            <a:ext cx="1372138" cy="432048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МЕНЮ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3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99792" y="240505"/>
            <a:ext cx="4104456" cy="499575"/>
          </a:xfrm>
          <a:prstGeom prst="roundRect">
            <a:avLst/>
          </a:prstGeom>
          <a:solidFill>
            <a:srgbClr val="FFFFCC">
              <a:alpha val="81961"/>
            </a:srgb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Д/игра на внимание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Корзина с грибами. векторная иллюстрация. изолированные на белом.  рисованная картина. | Премиум вектор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Осень мнемотаблицы для дошкольников в картинках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Picture 2" descr="Champignons,png,tubes - Mushroom House Cartoon Png - Free Transparent PNG  Clipart Images Downloa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5530322"/>
            <a:ext cx="877917" cy="12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дуб, листья дуба, желтый лист - cкачать бесплатно рендер Листья на Artage.io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44" flipH="1" flipV="1">
            <a:off x="7645595" y="5758272"/>
            <a:ext cx="742715" cy="11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Картинка времена года для детей в виде часов | Preschool activities,  Preschool classroom decor, Kids art class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5175" y="1916832"/>
            <a:ext cx="79076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концентрации, объема и устойчивости зрительного внимания. </a:t>
            </a:r>
          </a:p>
          <a:p>
            <a:pPr lvl="0" algn="just"/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Гифы осень листопад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3" y="312738"/>
            <a:ext cx="5299970" cy="498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Гифы осень листопад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53" y="590226"/>
            <a:ext cx="5436096" cy="483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71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47664" y="216699"/>
            <a:ext cx="5832648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одинаковые листики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7" descr="Корзина - векторные изображения, Корзина картинки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38" descr="Картинка груздь гриб для дошкольников и для взрослых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3" descr="Гриб лисички, мультфильм лесных растений с оранжевой крышкой, изолированные  на белом фоне. ботанический объект осеннего сезона, свежий гриб  cantharellus. мультфильм векторные иллюстрации, значок, клипарт | Премиум  векто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Белка - векторные изображения, Белка картинки | Depositphoto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Мышь - векторные изображения, Мышь картинки | Depositphoto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Осенние листья PNG фот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Красный и оранжевый кленовый лист векторное изображение | Векторы  общественного достояния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8936" y1="10698" x2="8936" y2="10698"/>
                        <a14:backgroundMark x1="20000" y1="75349" x2="20000" y2="75349"/>
                        <a14:backgroundMark x1="91915" y1="93023" x2="91915" y2="93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097618"/>
            <a:ext cx="1624057" cy="148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ОСЕННИЕ ЛИСТЬЯ | ВКонтакт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82" l="9934" r="89901">
                        <a14:backgroundMark x1="23675" y1="7650" x2="23675" y2="7650"/>
                        <a14:backgroundMark x1="83775" y1="80692" x2="83775" y2="80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97174">
            <a:off x="4714998" y="2814999"/>
            <a:ext cx="1982256" cy="180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1" descr="Leaf PNG Clip Art - Best WEB Clipart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1949" y1="25234" x2="41949" y2="25234"/>
                        <a14:backgroundMark x1="28390" y1="35047" x2="28390" y2="35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84233"/>
            <a:ext cx="1770461" cy="160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кленовый лист графика, осенние листья кленовый лист, золотой узор осенних  листьев, ботаника, клен, лист png | PNGWi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00" l="0" r="100000">
                        <a14:backgroundMark x1="80278" y1="25000" x2="80278" y2="25000"/>
                        <a14:backgroundMark x1="76667" y1="72381" x2="76667" y2="72381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41674"/>
            <a:ext cx="1836204" cy="214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Лист Желтые осенние листья Лепесток, листья, лист, кленовый лист, листья  png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5" b="89971" l="10000" r="90000">
                        <a14:backgroundMark x1="26848" y1="22103" x2="26848" y2="22103"/>
                        <a14:backgroundMark x1="15652" y1="51509" x2="15652" y2="51509"/>
                        <a14:backgroundMark x1="75652" y1="81986" x2="76087" y2="8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72" y="1840538"/>
            <a:ext cx="1974716" cy="220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кластер дубовых листьев скачать бесплатно - Осенняя окраска листьев  стоковой фотографии картинки - Прозрачный Осенний Декор PNG клипарт  изображения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85" r="98846">
                        <a14:backgroundMark x1="22692" y1="81944" x2="22692" y2="81944"/>
                        <a14:backgroundMark x1="87692" y1="26389" x2="87692" y2="26389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31" y="3219610"/>
            <a:ext cx="1570287" cy="217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Лист Желтые осенние листья Лепесток, листья, лист, кленовый лист, листья  png | PNG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5" b="89971" l="10000" r="90000">
                        <a14:backgroundMark x1="26848" y1="22103" x2="26848" y2="22103"/>
                        <a14:backgroundMark x1="15652" y1="51509" x2="15652" y2="51509"/>
                        <a14:backgroundMark x1="75652" y1="81986" x2="76087" y2="8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912" y="3715876"/>
            <a:ext cx="1974716" cy="220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hampignons,png,tubes - Mushroom House Cartoon Png - Free Transparent PNG  Clipart Images Downloa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0" y="5393854"/>
            <a:ext cx="970542" cy="14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дуб, листья дуба, желтый лист - cкачать бесплатно рендер Листья на Artage.io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7714" flipH="1" flipV="1">
            <a:off x="7811148" y="5722478"/>
            <a:ext cx="821075" cy="125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Картинка времена года для детей в виде часов | Preschool activities,  Preschool classroom decor, Kids art class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755742" cy="7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кластер дубовых листьев скачать бесплатно - Осенняя окраска листьев  стоковой фотографии картинки - Прозрачный Осенний Декор PNG клипарт  изображения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85" r="98846">
                        <a14:backgroundMark x1="22692" y1="81944" x2="22692" y2="81944"/>
                        <a14:backgroundMark x1="87692" y1="26389" x2="87692" y2="26389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078930"/>
            <a:ext cx="1570287" cy="217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31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40741E-7 L 0.69618 -0.3064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09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5 0.00579 L -0.70695 0.3159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45833 0.270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00301 L -0.45607 -0.26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22" y="-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99792" y="240505"/>
            <a:ext cx="4104456" cy="499575"/>
          </a:xfrm>
          <a:prstGeom prst="roundRect">
            <a:avLst/>
          </a:prstGeom>
          <a:solidFill>
            <a:srgbClr val="FFFFCC">
              <a:alpha val="81961"/>
            </a:srgb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Доскажи словечко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Корзина с грибами. векторная иллюстрация. изолированные на белом.  рисованная картина. | Премиум вектор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Осень мнемотаблицы для дошкольников в картинках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Picture 2" descr="Champignons,png,tubes - Mushroom House Cartoon Png - Free Transparent PNG  Clipart Images Downloa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5530322"/>
            <a:ext cx="877917" cy="12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дуб, листья дуба, желтый лист - cкачать бесплатно рендер Листья на Artage.io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44" flipH="1" flipV="1">
            <a:off x="7645595" y="5758272"/>
            <a:ext cx="742715" cy="11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Картинка времена года для детей в виде часов | Preschool activities,  Preschool classroom decor, Kids art class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5175" y="1916832"/>
            <a:ext cx="79076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логического мышления, формирование умения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подбирать окончание загадки в соответствии с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рифмой. 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Гифы осень листопад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084"/>
            <a:ext cx="5299970" cy="472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Гифы осень листопад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696" y="954705"/>
            <a:ext cx="5436096" cy="483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21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27175" y="216699"/>
            <a:ext cx="5781129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Д/игра </a:t>
            </a:r>
            <a:r>
              <a:rPr lang="ru-RU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«Доскажи словечко»</a:t>
            </a:r>
          </a:p>
        </p:txBody>
      </p:sp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7" descr="Корзина - векторные изображения, Корзина картинки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38" descr="Картинка груздь гриб для дошкольников и для взрослых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3" descr="Гриб лисички, мультфильм лесных растений с оранжевой крышкой, изолированные  на белом фоне. ботанический объект осеннего сезона, свежий гриб  cantharellus. мультфильм векторные иллюстрации, значок, клипарт | Премиум  векто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Белка - векторные изображения, Белка картинки | Depositphoto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Мышь - векторные изображения, Мышь картинки | Depositphoto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Осенние листья PNG фот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1" descr="Leaf PNG Clip Art - Best WEB Clipart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29327" y="1517993"/>
            <a:ext cx="54999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Ванюши и Катюши соберём в </a:t>
            </a:r>
            <a:endParaRPr lang="ru-RU" sz="26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061" y="1214085"/>
            <a:ext cx="1710859" cy="171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Дерево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43256"/>
            <a:ext cx="2181688" cy="21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7308305" y="1214084"/>
            <a:ext cx="936104" cy="911965"/>
            <a:chOff x="7308304" y="1033840"/>
            <a:chExt cx="1122743" cy="1092210"/>
          </a:xfrm>
        </p:grpSpPr>
        <p:pic>
          <p:nvPicPr>
            <p:cNvPr id="4102" name="Picture 6" descr="Клипарт груша (60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1495505"/>
              <a:ext cx="373279" cy="48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Клипарт груша (60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1129" y="1033840"/>
              <a:ext cx="373279" cy="48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Клипарт груша (60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7768" y="1641897"/>
              <a:ext cx="373279" cy="484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129327" y="4362858"/>
            <a:ext cx="62725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деду внук – собирает </a:t>
            </a:r>
            <a:r>
              <a:rPr lang="ru-RU" sz="26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26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Грядка рисунок - фото и картинки abrakadabra.fu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41" y="4077072"/>
            <a:ext cx="2380907" cy="132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0" descr="Лук репчатый - векторные изображения, Лук репчатый картинки | Depositphotos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33">
                        <a14:backgroundMark x1="42500" y1="18914" x2="42500" y2="18914"/>
                        <a14:backgroundMark x1="77667" y1="89842" x2="77667" y2="89842"/>
                        <a14:backgroundMark x1="90833" y1="38704" x2="90833" y2="3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920" y="4077072"/>
            <a:ext cx="1835696" cy="174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Картинка времена года для детей в виде часов | Preschool activities,  Preschool classroom decor, Kids art class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933831" cy="93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hampignons,png,tubes - Mushroom House Cartoon Png - Free Transparent PNG  Clipart Images Download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5530322"/>
            <a:ext cx="877917" cy="12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дуб, листья дуба, желтый лист - cкачать бесплатно рендер Листья на Artage.io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44" flipH="1" flipV="1">
            <a:off x="7645595" y="5758272"/>
            <a:ext cx="742715" cy="11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48148E-6 L -0.15347 0.0465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74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27174" y="216699"/>
            <a:ext cx="5967769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Д/игра </a:t>
            </a:r>
            <a:r>
              <a:rPr lang="ru-RU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«Доскажи словечко»</a:t>
            </a:r>
          </a:p>
        </p:txBody>
      </p:sp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7" descr="Корзина - векторные изображения, Корзина картинки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38" descr="Картинка груздь гриб для дошкольников и для взрослых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3" descr="Гриб лисички, мультфильм лесных растений с оранжевой крышкой, изолированные  на белом фоне. ботанический объект осеннего сезона, свежий гриб  cantharellus. мультфильм векторные иллюстрации, значок, клипарт | Премиум  векто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Белка - векторные изображения, Белка картинки | Depositphoto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Мышь - векторные изображения, Мышь картинки | Depositphoto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Осенние листья PNG фот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1" descr="Leaf PNG Clip Art - Best WEB Clipart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29327" y="1517993"/>
            <a:ext cx="73656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Собираем мы в лукошко </a:t>
            </a:r>
            <a:r>
              <a:rPr lang="ru-RU" sz="26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крупную</a:t>
            </a:r>
            <a:endParaRPr lang="ru-RU" sz="26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9327" y="4362858"/>
            <a:ext cx="73656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земли – за чуб плутовку тянем сочную</a:t>
            </a:r>
          </a:p>
        </p:txBody>
      </p:sp>
      <p:sp>
        <p:nvSpPr>
          <p:cNvPr id="13" name="AutoShape 10" descr="Лук репчатый - векторные изображения, Лук репчатый картинки | Depositphotos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5364440" y="1540481"/>
            <a:ext cx="3779560" cy="1917158"/>
            <a:chOff x="5364440" y="1540481"/>
            <a:chExt cx="3779560" cy="1917158"/>
          </a:xfrm>
        </p:grpSpPr>
        <p:pic>
          <p:nvPicPr>
            <p:cNvPr id="5122" name="Picture 2" descr="Картошка клипарт (62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backgroundMark x1="18667" y1="81071" x2="18667" y2="81071"/>
                          <a14:backgroundMark x1="84000" y1="16071" x2="84000" y2="160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440" y="2010436"/>
              <a:ext cx="2375912" cy="1108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Картошка клипарт (62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backgroundMark x1="18667" y1="81071" x2="18667" y2="81071"/>
                          <a14:backgroundMark x1="84000" y1="16071" x2="84000" y2="160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2396" y="1540481"/>
              <a:ext cx="2375912" cy="1108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Картошка клипарт (62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backgroundMark x1="18667" y1="81071" x2="18667" y2="81071"/>
                          <a14:backgroundMark x1="84000" y1="16071" x2="84000" y2="160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8088" y="2348880"/>
              <a:ext cx="2375912" cy="1108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5364440" y="3767636"/>
            <a:ext cx="3716895" cy="2287220"/>
            <a:chOff x="5167221" y="4169522"/>
            <a:chExt cx="3716895" cy="2287220"/>
          </a:xfrm>
        </p:grpSpPr>
        <p:pic>
          <p:nvPicPr>
            <p:cNvPr id="5124" name="Picture 4" descr="Carrot PNG Image | Carrots, Png images, Cartoon drawing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81114" y1="8134" x2="81114" y2="8134"/>
                          <a14:foregroundMark x1="88995" y1="11643" x2="88995" y2="11643"/>
                          <a14:foregroundMark x1="91984" y1="14992" x2="91984" y2="14992"/>
                          <a14:backgroundMark x1="15353" y1="23126" x2="15353" y2="23126"/>
                          <a14:backgroundMark x1="20924" y1="30622" x2="20924" y2="30622"/>
                          <a14:backgroundMark x1="1223" y1="98724" x2="1223" y2="98724"/>
                          <a14:backgroundMark x1="64810" y1="94099" x2="64810" y2="94099"/>
                          <a14:backgroundMark x1="74185" y1="77990" x2="74185" y2="77990"/>
                          <a14:backgroundMark x1="57201" y1="37161" x2="57201" y2="371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2893" y="4169522"/>
              <a:ext cx="1609995" cy="1371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Carrot PNG Image | Carrots, Png images, Cartoon drawing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81114" y1="8134" x2="81114" y2="8134"/>
                          <a14:foregroundMark x1="88995" y1="11643" x2="88995" y2="11643"/>
                          <a14:foregroundMark x1="91984" y1="14992" x2="91984" y2="14992"/>
                          <a14:backgroundMark x1="15353" y1="23126" x2="15353" y2="23126"/>
                          <a14:backgroundMark x1="20924" y1="30622" x2="20924" y2="30622"/>
                          <a14:backgroundMark x1="1223" y1="98724" x2="1223" y2="98724"/>
                          <a14:backgroundMark x1="64810" y1="94099" x2="64810" y2="94099"/>
                          <a14:backgroundMark x1="74185" y1="77990" x2="74185" y2="77990"/>
                          <a14:backgroundMark x1="57201" y1="37161" x2="57201" y2="371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048" y="4627335"/>
              <a:ext cx="1609995" cy="1371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Carrot PNG Image | Carrots, Png images, Cartoon drawing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81114" y1="8134" x2="81114" y2="8134"/>
                          <a14:foregroundMark x1="88995" y1="11643" x2="88995" y2="11643"/>
                          <a14:foregroundMark x1="91984" y1="14992" x2="91984" y2="14992"/>
                          <a14:backgroundMark x1="15353" y1="23126" x2="15353" y2="23126"/>
                          <a14:backgroundMark x1="20924" y1="30622" x2="20924" y2="30622"/>
                          <a14:backgroundMark x1="1223" y1="98724" x2="1223" y2="98724"/>
                          <a14:backgroundMark x1="64810" y1="94099" x2="64810" y2="94099"/>
                          <a14:backgroundMark x1="74185" y1="77990" x2="74185" y2="77990"/>
                          <a14:backgroundMark x1="57201" y1="37161" x2="57201" y2="371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4121" y="4609079"/>
              <a:ext cx="1609995" cy="1371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Carrot PNG Image | Carrots, Png images, Cartoon drawing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81114" y1="8134" x2="81114" y2="8134"/>
                          <a14:foregroundMark x1="88995" y1="11643" x2="88995" y2="11643"/>
                          <a14:foregroundMark x1="91984" y1="14992" x2="91984" y2="14992"/>
                          <a14:backgroundMark x1="15353" y1="23126" x2="15353" y2="23126"/>
                          <a14:backgroundMark x1="20924" y1="30622" x2="20924" y2="30622"/>
                          <a14:backgroundMark x1="1223" y1="98724" x2="1223" y2="98724"/>
                          <a14:backgroundMark x1="64810" y1="94099" x2="64810" y2="94099"/>
                          <a14:backgroundMark x1="74185" y1="77990" x2="74185" y2="77990"/>
                          <a14:backgroundMark x1="57201" y1="37161" x2="57201" y2="371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7221" y="5085184"/>
              <a:ext cx="1609995" cy="1371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" descr="Champignons,png,tubes - Mushroom House Cartoon Png - Free Transparent PNG  Clipart Images Downlo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98" y="5536062"/>
            <a:ext cx="877917" cy="12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дуб, листья дуба, желтый лист - cкачать бесплатно рендер Листья на Artage.io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44" flipH="1" flipV="1">
            <a:off x="7783519" y="5764012"/>
            <a:ext cx="742715" cy="11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Картинка времена года для детей в виде часов | Preschool activities,  Preschool classroom decor, Kids art clas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4"/>
            <a:ext cx="1175104" cy="117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57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99792" y="240505"/>
            <a:ext cx="4104456" cy="499575"/>
          </a:xfrm>
          <a:prstGeom prst="roundRect">
            <a:avLst/>
          </a:prstGeom>
          <a:solidFill>
            <a:srgbClr val="FFFFCC">
              <a:alpha val="81961"/>
            </a:srgb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тень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Корзина с грибами. векторная иллюстрация. изолированные на белом.  рисованная картина. | Премиум вектор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Осень мнемотаблицы для дошкольников в картинках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Picture 2" descr="Champignons,png,tubes - Mushroom House Cartoon Png - Free Transparent PNG  Clipart Images Downloa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5530322"/>
            <a:ext cx="877917" cy="12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дуб, листья дуба, желтый лист - cкачать бесплатно рендер Листья на Artage.io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44" flipH="1" flipV="1">
            <a:off x="7645595" y="5758272"/>
            <a:ext cx="742715" cy="11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5175" y="1916832"/>
            <a:ext cx="79076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умения у 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находить заданные силуэты путем зрительного восприятия.</a:t>
            </a:r>
          </a:p>
        </p:txBody>
      </p:sp>
      <p:pic>
        <p:nvPicPr>
          <p:cNvPr id="23554" name="Picture 2" descr="Гифы осень листопад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7" y="586336"/>
            <a:ext cx="5299970" cy="472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Гифы осень листопад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616" y="674103"/>
            <a:ext cx="5436096" cy="483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Картинка времена года для детей в виде часов | Preschool activities,  Preschool classroom decor, Kids art class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37794"/>
            <a:ext cx="899080" cy="89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33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07704" y="216699"/>
            <a:ext cx="489654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Д/игра «Найди тень»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7" descr="Корзина - векторные изображения, Корзина картинки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38" descr="Картинка груздь гриб для дошкольников и для взрослых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3" descr="Гриб лисички, мультфильм лесных растений с оранжевой крышкой, изолированные  на белом фоне. ботанический объект осеннего сезона, свежий гриб  cantharellus. мультфильм векторные иллюстрации, значок, клипарт | Премиум  векто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Белка - векторные изображения, Белка картинки | Depositphoto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Мышь - векторные изображения, Мышь картинки | Depositphoto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Осенние листья PNG фот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1" descr="Leaf PNG Clip Art - Best WEB Clipart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0" descr="Лук репчатый - векторные изображения, Лук репчатый картинки | Depositphotos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Клипарт, тыква ПНГ на Прозрачном Фоне • Скачать PNG Клипарт, тык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0" y="1422807"/>
            <a:ext cx="1511826" cy="148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расное яблоко эмодзи клипарт. Бесплатная загрузка. |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956" y="1319360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Красное яблоко эмодзи клипарт. Бесплатная загрузка. | Creazi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437" y="4523708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Клипарт, тыква ПНГ на Прозрачном Фоне • Скачать PNG Клипарт, тыкв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11" y="4765144"/>
            <a:ext cx="1511826" cy="148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Лист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274" y="1048780"/>
            <a:ext cx="1783404" cy="22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Лист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8" y="4251663"/>
            <a:ext cx="1783404" cy="22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Клипарт груша (60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41" y="1378133"/>
            <a:ext cx="1398147" cy="181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Клипарт груша (60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523708"/>
            <a:ext cx="1398147" cy="181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липарт морковк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742" y="685689"/>
            <a:ext cx="2517903" cy="251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Клипарт морковк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45" y="3878013"/>
            <a:ext cx="2517903" cy="251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27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0.38142 -0.4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58802 -0.49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10" y="-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51719 -0.469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51" y="-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L -0.58403 -0.464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01" y="-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0.13629 -0.4599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99792" y="240505"/>
            <a:ext cx="4104456" cy="499575"/>
          </a:xfrm>
          <a:prstGeom prst="roundRect">
            <a:avLst/>
          </a:prstGeom>
          <a:solidFill>
            <a:srgbClr val="FFFFCC">
              <a:alpha val="81961"/>
            </a:srgb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Составьте рассказ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Корзина с грибами. векторная иллюстрация. изолированные на белом.  рисованная картина. | Премиум вектор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Осень мнемотаблицы для дошкольников в картинках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Picture 2" descr="Champignons,png,tubes - Mushroom House Cartoon Png - Free Transparent PNG  Clipart Images Downloa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5530322"/>
            <a:ext cx="877917" cy="12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дуб, листья дуба, желтый лист - cкачать бесплатно рендер Листья на Artage.io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44" flipH="1" flipV="1">
            <a:off x="7645595" y="5758272"/>
            <a:ext cx="742715" cy="11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Картинка времена года для детей в виде часов | Preschool activities,  Preschool classroom decor, Kids art class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899080" cy="89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2775" y="1700808"/>
            <a:ext cx="79076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умений у дошкольников  составлять рассказ по картине, опираясь на опорные картинки.</a:t>
            </a:r>
          </a:p>
        </p:txBody>
      </p:sp>
      <p:pic>
        <p:nvPicPr>
          <p:cNvPr id="23554" name="Picture 2" descr="Гифы осень листопад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821015"/>
            <a:ext cx="5299970" cy="472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Гифы осень листопад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16816"/>
            <a:ext cx="5436096" cy="483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26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08896" y="247068"/>
            <a:ext cx="6408712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Составьте рассказ по картине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7" descr="Корзина - векторные изображения, Корзина картинки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38" descr="Картинка груздь гриб для дошкольников и для взрослых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3" descr="Гриб лисички, мультфильм лесных растений с оранжевой крышкой, изолированные  на белом фоне. ботанический объект осеннего сезона, свежий гриб  cantharellus. мультфильм векторные иллюстрации, значок, клипарт | Премиум  векто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Белка - векторные изображения, Белка картинки | Depositphoto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Мышь - векторные изображения, Мышь картинки | Depositphoto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Осенние листья PNG фот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1" descr="Leaf PNG Clip Art - Best WEB Clipart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0" descr="Лук репчатый - векторные изображения, Лук репчатый картинки | Depositphotos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Осенние картинки для сочинения по сюжетам из рисунков.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99" y="1227137"/>
            <a:ext cx="3333749" cy="4048124"/>
          </a:xfrm>
          <a:prstGeom prst="rect">
            <a:avLst/>
          </a:prstGeom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5436096" y="980728"/>
            <a:ext cx="3249469" cy="5472608"/>
            <a:chOff x="6165285" y="980728"/>
            <a:chExt cx="2520280" cy="4508884"/>
          </a:xfrm>
          <a:solidFill>
            <a:srgbClr val="FFFFFF"/>
          </a:solidFill>
        </p:grpSpPr>
        <p:sp>
          <p:nvSpPr>
            <p:cNvPr id="25" name="Прямоугольник 24"/>
            <p:cNvSpPr/>
            <p:nvPr/>
          </p:nvSpPr>
          <p:spPr>
            <a:xfrm>
              <a:off x="6165285" y="980728"/>
              <a:ext cx="2520280" cy="1512168"/>
            </a:xfrm>
            <a:prstGeom prst="rect">
              <a:avLst/>
            </a:prstGeom>
            <a:grpFill/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165285" y="2492896"/>
              <a:ext cx="2520280" cy="1512168"/>
            </a:xfrm>
            <a:prstGeom prst="rect">
              <a:avLst/>
            </a:prstGeom>
            <a:grpFill/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165285" y="3977444"/>
              <a:ext cx="2520280" cy="1512168"/>
            </a:xfrm>
            <a:prstGeom prst="rect">
              <a:avLst/>
            </a:prstGeom>
            <a:grpFill/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173" name="Picture 5" descr="Рассказывание по картине-пейзажу. поздняя осен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184" y="1117329"/>
            <a:ext cx="2927291" cy="156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Клипарт&quot;дети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46937"/>
            <a:ext cx="1939758" cy="193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Сапоги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500" y1="85614" x2="9500" y2="85614"/>
                        <a14:foregroundMark x1="16500" y1="86667" x2="16500" y2="86667"/>
                        <a14:foregroundMark x1="26167" y1="85614" x2="26167" y2="85614"/>
                        <a14:foregroundMark x1="30167" y1="92807" x2="30167" y2="92807"/>
                        <a14:foregroundMark x1="39167" y1="93684" x2="39167" y2="93684"/>
                        <a14:foregroundMark x1="47500" y1="95439" x2="47500" y2="96316"/>
                        <a14:foregroundMark x1="57000" y1="95439" x2="57000" y2="95439"/>
                        <a14:foregroundMark x1="62167" y1="92281" x2="62167" y2="92281"/>
                        <a14:foregroundMark x1="72000" y1="87895" x2="72000" y2="87895"/>
                        <a14:foregroundMark x1="40000" y1="95965" x2="40000" y2="95965"/>
                        <a14:foregroundMark x1="87500" y1="85088" x2="87500" y2="85088"/>
                        <a14:foregroundMark x1="45333" y1="95614" x2="45333" y2="95614"/>
                        <a14:foregroundMark x1="36167" y1="94561" x2="36167" y2="94561"/>
                        <a14:foregroundMark x1="21500" y1="86667" x2="21500" y2="86667"/>
                        <a14:foregroundMark x1="25833" y1="86140" x2="25833" y2="86140"/>
                        <a14:foregroundMark x1="4500" y1="85789" x2="4500" y2="85789"/>
                        <a14:foregroundMark x1="54833" y1="1930" x2="54833" y2="1930"/>
                        <a14:foregroundMark x1="51167" y1="4386" x2="51167" y2="4386"/>
                        <a14:foregroundMark x1="76833" y1="12632" x2="76833" y2="12632"/>
                        <a14:foregroundMark x1="79667" y1="10702" x2="79667" y2="10702"/>
                        <a14:foregroundMark x1="13333" y1="86667" x2="13333" y2="86667"/>
                        <a14:backgroundMark x1="11500" y1="32281" x2="11500" y2="32281"/>
                        <a14:backgroundMark x1="19667" y1="42281" x2="19667" y2="42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53" y="3508846"/>
            <a:ext cx="941002" cy="89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7" descr="Umbrella emoji clipart. Free download transparent .PNG |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054" y="2807422"/>
            <a:ext cx="1423554" cy="142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 descr="листья на прозрачном фоне • Скачать листья в PN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4" name="Picture 16" descr="Листопад клипарт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71" y="4723859"/>
            <a:ext cx="2122320" cy="16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hampignons,png,tubes - Mushroom House Cartoon Png - Free Transparent PNG  Clipart Images Download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53" y="5508499"/>
            <a:ext cx="877917" cy="12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дуб, листья дуба, желтый лист - cкачать бесплатно рендер Листья на Artage.io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44" flipH="1" flipV="1">
            <a:off x="4136460" y="5587991"/>
            <a:ext cx="742715" cy="11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Картинка времена года для детей в виде часов | Preschool activities,  Preschool classroom decor, Kids art class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899080" cy="89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0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08896" y="247068"/>
            <a:ext cx="6408712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Составьте рассказ по картине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7" descr="Корзина - векторные изображения, Корзина картинки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38" descr="Картинка груздь гриб для дошкольников и для взрослых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3" descr="Гриб лисички, мультфильм лесных растений с оранжевой крышкой, изолированные  на белом фоне. ботанический объект осеннего сезона, свежий гриб  cantharellus. мультфильм векторные иллюстрации, значок, клипарт | Премиум  векто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Белка - векторные изображения, Белка картинки | Depositphoto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Мышь - векторные изображения, Мышь картинки | Depositphoto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Осенние листья PNG фот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1" descr="Leaf PNG Clip Art - Best WEB Clipart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0" descr="Лук репчатый - векторные изображения, Лук репчатый картинки | Depositphotos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Осенние картинки для сочинения по сюжетам из рисунков.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5436096" y="980728"/>
            <a:ext cx="3249469" cy="5472608"/>
            <a:chOff x="6165285" y="980728"/>
            <a:chExt cx="2520280" cy="4508884"/>
          </a:xfrm>
          <a:solidFill>
            <a:srgbClr val="FFFFFF"/>
          </a:solidFill>
        </p:grpSpPr>
        <p:sp>
          <p:nvSpPr>
            <p:cNvPr id="25" name="Прямоугольник 24"/>
            <p:cNvSpPr/>
            <p:nvPr/>
          </p:nvSpPr>
          <p:spPr>
            <a:xfrm>
              <a:off x="6165285" y="980728"/>
              <a:ext cx="2520280" cy="1512168"/>
            </a:xfrm>
            <a:prstGeom prst="rect">
              <a:avLst/>
            </a:prstGeom>
            <a:grpFill/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165285" y="2492896"/>
              <a:ext cx="2520280" cy="1512168"/>
            </a:xfrm>
            <a:prstGeom prst="rect">
              <a:avLst/>
            </a:prstGeom>
            <a:grpFill/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165285" y="3977444"/>
              <a:ext cx="2520280" cy="1512168"/>
            </a:xfrm>
            <a:prstGeom prst="rect">
              <a:avLst/>
            </a:prstGeom>
            <a:grpFill/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175" name="Picture 7" descr="Клипарт&quot;дети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46937"/>
            <a:ext cx="1939758" cy="193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 descr="листья на прозрачном фоне • Скачать листья в PN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Картинки на тему осень для детского сада - 35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379538"/>
            <a:ext cx="4865580" cy="3834961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Апельсин, яблоневый сад, лимонное дерево, лист, цитрусовые, апельсин png | 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7283" y1="96497" x2="47283" y2="96497"/>
                        <a14:backgroundMark x1="21522" y1="66641" x2="21522" y2="66641"/>
                        <a14:backgroundMark x1="74348" y1="72201" x2="74348" y2="72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46961"/>
            <a:ext cx="1013146" cy="144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Апельсин, яблоневый сад, лимонное дерево, лист, цитрусовые, апельсин png | 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7283" y1="96497" x2="47283" y2="96497"/>
                        <a14:backgroundMark x1="21522" y1="66641" x2="21522" y2="66641"/>
                        <a14:backgroundMark x1="74348" y1="72201" x2="74348" y2="72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242" y="1227138"/>
            <a:ext cx="1013146" cy="144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Апельсин, яблоневый сад, лимонное дерево, лист, цитрусовые, апельсин png | 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7283" y1="96497" x2="47283" y2="96497"/>
                        <a14:backgroundMark x1="21522" y1="66641" x2="21522" y2="66641"/>
                        <a14:backgroundMark x1="74348" y1="72201" x2="74348" y2="72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70" y="1046961"/>
            <a:ext cx="1013146" cy="144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липарт&quot;дети&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499" y="2594598"/>
            <a:ext cx="2086823" cy="208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167" l="2000" r="100000">
                        <a14:backgroundMark x1="50000" y1="44167" x2="50000" y2="44167"/>
                        <a14:backgroundMark x1="68167" y1="36667" x2="68167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000" y="2830953"/>
            <a:ext cx="902839" cy="90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167" l="2000" r="100000">
                        <a14:backgroundMark x1="50000" y1="44167" x2="50000" y2="44167"/>
                        <a14:backgroundMark x1="68167" y1="36667" x2="68167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000" y="3722121"/>
            <a:ext cx="895838" cy="8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Август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19" y="4681421"/>
            <a:ext cx="2441881" cy="203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hampignons,png,tubes - Mushroom House Cartoon Png - Free Transparent PNG  Clipart Images Download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98" y="5536062"/>
            <a:ext cx="877917" cy="12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дуб, листья дуба, желтый лист - cкачать бесплатно рендер Листья на Artage.io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44" flipH="1" flipV="1">
            <a:off x="4341894" y="5620665"/>
            <a:ext cx="742715" cy="11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Картинка времена года для детей в виде часов | Preschool activities,  Preschool classroom decor, Kids art class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899080" cy="89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51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101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114" y="5673754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Зима, зима... - Времена года - Клипарты PNG - Клипарты у Анны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57" y="4459082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Зимний фон мультяшный - 50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11" y="312738"/>
            <a:ext cx="2448272" cy="1562335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Картинка времена года для детей в виде часов | Preschool activities,  Preschool classroom decor, Kids art class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1268140" cy="126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3606" y="2043471"/>
            <a:ext cx="848088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Для работы  с дидактическими  играми  раздела «ЗИМА» в  рамках  интерактивного плаката отражены  управляющие кнопки:</a:t>
            </a:r>
          </a:p>
          <a:p>
            <a:endParaRPr lang="ru-RU" sz="2200" dirty="0"/>
          </a:p>
        </p:txBody>
      </p:sp>
      <p:pic>
        <p:nvPicPr>
          <p:cNvPr id="27" name="Picture 31" descr="Зима, зима... - Времена года - Клипарты PNG - Клипарты у Анны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20" y="3212976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18948" y="3287161"/>
            <a:ext cx="601019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Зимний домик </a:t>
            </a:r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переносит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нас </a:t>
            </a:r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в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меню раздела «ЗИМА».</a:t>
            </a:r>
            <a:endParaRPr lang="ru-RU" sz="24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/>
              <a:ea typeface="Times New Roman"/>
            </a:endParaRPr>
          </a:p>
        </p:txBody>
      </p:sp>
      <p:pic>
        <p:nvPicPr>
          <p:cNvPr id="29" name="Picture 29" descr="Заметки писаки 2.0: Клипарт: снежинки 4 | Снежинки, Пироженные на день  рождения, Рождественские иде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303143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842617" y="4437808"/>
            <a:ext cx="50404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С помощью гиперссылки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переход </a:t>
            </a:r>
          </a:p>
          <a:p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на следующий слайд.</a:t>
            </a:r>
            <a:endParaRPr lang="ru-RU" sz="24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/>
              <a:ea typeface="Times New Roman"/>
            </a:endParaRPr>
          </a:p>
        </p:txBody>
      </p:sp>
      <p:pic>
        <p:nvPicPr>
          <p:cNvPr id="31" name="Picture 2" descr="Картинка времена года для детей в виде часов | Preschool activities,  Preschool classroom decor, Kids art clas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3" y="5374094"/>
            <a:ext cx="1268140" cy="126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944581" y="5673754"/>
            <a:ext cx="6299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С помощью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часов «Круглый год»  переход в главное меню.</a:t>
            </a:r>
          </a:p>
          <a:p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</a:t>
            </a:r>
            <a:endParaRPr lang="ru-RU" sz="24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3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08896" y="247068"/>
            <a:ext cx="6408712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Составьте рассказ по картине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10" descr="Free Vector | Factory building with smo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7" descr="Корзина - векторные изображения, Корзина картинки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38" descr="Картинка груздь гриб для дошкольников и для взрослых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3" descr="Гриб лисички, мультфильм лесных растений с оранжевой крышкой, изолированные  на белом фоне. ботанический объект осеннего сезона, свежий гриб  cantharellus. мультфильм векторные иллюстрации, значок, клипарт | Премиум  векто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Белка - векторные изображения, Белка картинки | Depositphoto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Мышь - векторные изображения, Мышь картинки | Depositphoto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Осенние листья PNG фот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1" descr="Leaf PNG Clip Art - Best WEB Clipart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0" descr="Лук репчатый - векторные изображения, Лук репчатый картинки | Depositphotos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" descr="Осенние картинки для сочинения по сюжетам из рисунков.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5436096" y="980728"/>
            <a:ext cx="3249469" cy="5472608"/>
            <a:chOff x="6165285" y="980728"/>
            <a:chExt cx="2520280" cy="4508884"/>
          </a:xfrm>
          <a:solidFill>
            <a:srgbClr val="FFFFFF"/>
          </a:solidFill>
        </p:grpSpPr>
        <p:sp>
          <p:nvSpPr>
            <p:cNvPr id="25" name="Прямоугольник 24"/>
            <p:cNvSpPr/>
            <p:nvPr/>
          </p:nvSpPr>
          <p:spPr>
            <a:xfrm>
              <a:off x="6165285" y="980728"/>
              <a:ext cx="2520280" cy="1512168"/>
            </a:xfrm>
            <a:prstGeom prst="rect">
              <a:avLst/>
            </a:prstGeom>
            <a:grpFill/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165285" y="2492896"/>
              <a:ext cx="2520280" cy="1512168"/>
            </a:xfrm>
            <a:prstGeom prst="rect">
              <a:avLst/>
            </a:prstGeom>
            <a:grpFill/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165285" y="3977444"/>
              <a:ext cx="2520280" cy="1512168"/>
            </a:xfrm>
            <a:prstGeom prst="rect">
              <a:avLst/>
            </a:prstGeom>
            <a:grpFill/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175" name="Picture 7" descr="Клипарт&quot;дети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76347"/>
            <a:ext cx="1939758" cy="193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 descr="листья на прозрачном фоне • Скачать листья в PN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Картинки дождика для детей (46 фот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38" y="1227137"/>
            <a:ext cx="3814914" cy="4189144"/>
          </a:xfrm>
          <a:prstGeom prst="rect">
            <a:avLst/>
          </a:prstGeom>
          <a:ln w="28575" cap="sq">
            <a:solidFill>
              <a:srgbClr val="FFCC66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Сапоги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500" y1="85614" x2="9500" y2="85614"/>
                        <a14:foregroundMark x1="16500" y1="86667" x2="16500" y2="86667"/>
                        <a14:foregroundMark x1="26167" y1="85614" x2="26167" y2="85614"/>
                        <a14:foregroundMark x1="30167" y1="92807" x2="30167" y2="92807"/>
                        <a14:foregroundMark x1="39167" y1="93684" x2="39167" y2="93684"/>
                        <a14:foregroundMark x1="47500" y1="95439" x2="47500" y2="96316"/>
                        <a14:foregroundMark x1="57000" y1="95439" x2="57000" y2="95439"/>
                        <a14:foregroundMark x1="62167" y1="92281" x2="62167" y2="92281"/>
                        <a14:foregroundMark x1="72000" y1="87895" x2="72000" y2="87895"/>
                        <a14:foregroundMark x1="40000" y1="95965" x2="40000" y2="95965"/>
                        <a14:foregroundMark x1="87500" y1="85088" x2="87500" y2="85088"/>
                        <a14:foregroundMark x1="45333" y1="95614" x2="45333" y2="95614"/>
                        <a14:foregroundMark x1="36167" y1="94561" x2="36167" y2="94561"/>
                        <a14:foregroundMark x1="21500" y1="86667" x2="21500" y2="86667"/>
                        <a14:foregroundMark x1="25833" y1="86140" x2="25833" y2="86140"/>
                        <a14:foregroundMark x1="4500" y1="85789" x2="4500" y2="85789"/>
                        <a14:foregroundMark x1="54833" y1="1930" x2="54833" y2="1930"/>
                        <a14:foregroundMark x1="51167" y1="4386" x2="51167" y2="4386"/>
                        <a14:foregroundMark x1="76833" y1="12632" x2="76833" y2="12632"/>
                        <a14:foregroundMark x1="79667" y1="10702" x2="79667" y2="10702"/>
                        <a14:foregroundMark x1="13333" y1="86667" x2="13333" y2="86667"/>
                        <a14:backgroundMark x1="11500" y1="32281" x2="11500" y2="32281"/>
                        <a14:backgroundMark x1="19667" y1="42281" x2="19667" y2="42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827" y="1776161"/>
            <a:ext cx="941002" cy="89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7" descr="Umbrella emoji clipart. Free download transparent .PNG | Creazil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928" y="1074737"/>
            <a:ext cx="1423554" cy="142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Мультяшный стиль антропоморфные темные облака ветер клипарт PNG , Облака,  штормить, Погода PNG картинки и пнг PSD рисунок для бесплатной загрузки |  Облака, Картинки, Золотой узор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889" r="96944">
                        <a14:backgroundMark x1="31111" y1="22222" x2="31111" y2="22222"/>
                        <a14:backgroundMark x1="63889" y1="80556" x2="63889" y2="8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55" y="2432942"/>
            <a:ext cx="2601700" cy="260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липарт дождь (70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333" r="90000">
                        <a14:foregroundMark x1="25833" y1="95238" x2="25833" y2="95238"/>
                        <a14:foregroundMark x1="32500" y1="77083" x2="32500" y2="77083"/>
                        <a14:foregroundMark x1="36000" y1="92857" x2="36000" y2="92857"/>
                        <a14:foregroundMark x1="44000" y1="67560" x2="44000" y2="67560"/>
                        <a14:foregroundMark x1="36167" y1="60714" x2="36167" y2="60714"/>
                        <a14:foregroundMark x1="37500" y1="64583" x2="37500" y2="64583"/>
                        <a14:foregroundMark x1="30000" y1="58333" x2="30000" y2="58333"/>
                        <a14:foregroundMark x1="25333" y1="48512" x2="25333" y2="48512"/>
                        <a14:foregroundMark x1="22833" y1="75595" x2="22833" y2="75595"/>
                        <a14:foregroundMark x1="45833" y1="50298" x2="45833" y2="50298"/>
                        <a14:foregroundMark x1="50667" y1="60417" x2="50667" y2="60417"/>
                        <a14:foregroundMark x1="58833" y1="51190" x2="58833" y2="52679"/>
                        <a14:foregroundMark x1="59667" y1="62798" x2="59667" y2="62798"/>
                        <a14:foregroundMark x1="54000" y1="71726" x2="54000" y2="71726"/>
                        <a14:foregroundMark x1="48000" y1="82738" x2="48000" y2="82738"/>
                        <a14:foregroundMark x1="52167" y1="95238" x2="52167" y2="95238"/>
                        <a14:foregroundMark x1="58833" y1="78869" x2="58833" y2="78869"/>
                        <a14:backgroundMark x1="9000" y1="33631" x2="9000" y2="33631"/>
                        <a14:backgroundMark x1="15667" y1="19345" x2="15667" y2="19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7" r="19300" b="3369"/>
          <a:stretch/>
        </p:blipFill>
        <p:spPr bwMode="auto">
          <a:xfrm>
            <a:off x="5517041" y="4774341"/>
            <a:ext cx="1777786" cy="152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Umbrella emoji clipart. Free download transparent .PNG | Creazil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52" y="4706079"/>
            <a:ext cx="1423554" cy="142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hampignons,png,tubes - Mushroom House Cartoon Png - Free Transparent PNG  Clipart Images Download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48" l="667" r="99000">
                        <a14:foregroundMark x1="22667" y1="9502" x2="22667" y2="9502"/>
                        <a14:backgroundMark x1="9333" y1="20362" x2="9333" y2="20362"/>
                        <a14:backgroundMark x1="78667" y1="4299" x2="78667" y2="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73" y="5470392"/>
            <a:ext cx="877917" cy="12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дуб, листья дуба, желтый лист - cкачать бесплатно рендер Листья на Artage.io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backgroundMark x1="41758" y1="24101" x2="41758" y2="24101"/>
                        <a14:backgroundMark x1="48901" y1="14748" x2="48901" y2="14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44" flipH="1" flipV="1">
            <a:off x="4341895" y="5664128"/>
            <a:ext cx="742715" cy="11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Картинка времена года для детей в виде часов | Preschool activities,  Preschool classroom decor, Kids art class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899080" cy="89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24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Весна фон вектор - 58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2656"/>
            <a:ext cx="2698271" cy="1864212"/>
          </a:xfrm>
          <a:prstGeom prst="rect">
            <a:avLst/>
          </a:prstGeom>
          <a:ln w="38100" cap="sq">
            <a:solidFill>
              <a:srgbClr val="0099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артинка времена года для детей в виде часов | Preschool activities,  Preschool classroom decor, Kids art class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0" y="169451"/>
            <a:ext cx="1115104" cy="111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6880" y="2243899"/>
            <a:ext cx="848088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Для работы  с дидактическими  играми  раздела «ВЕСНА» в  рамках  интерактивного плаката отражены  управляющие кнопки:</a:t>
            </a:r>
          </a:p>
          <a:p>
            <a:endParaRPr lang="ru-RU" sz="22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8948" y="3287161"/>
            <a:ext cx="601019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Весенний домик </a:t>
            </a:r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переносит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нас </a:t>
            </a:r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в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меню раздела «ВЕСНА».</a:t>
            </a:r>
            <a:endParaRPr lang="ru-RU" sz="24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/>
              <a:ea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42617" y="4437808"/>
            <a:ext cx="51173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С </a:t>
            </a:r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помощью гиперссылки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переход </a:t>
            </a:r>
          </a:p>
          <a:p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на </a:t>
            </a:r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следующий  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слайд.</a:t>
            </a:r>
            <a:endParaRPr lang="ru-RU" sz="24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/>
              <a:ea typeface="Times New Roman"/>
            </a:endParaRPr>
          </a:p>
        </p:txBody>
      </p:sp>
      <p:pic>
        <p:nvPicPr>
          <p:cNvPr id="9" name="Picture 2" descr="Картинка времена года для детей в виде часов | Preschool activities,  Preschool classroom decor, Kids art cla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32" y="5673754"/>
            <a:ext cx="950287" cy="9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44581" y="5673754"/>
            <a:ext cx="6299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С помощью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часов «Круглый год»  переход в главное меню.</a:t>
            </a:r>
          </a:p>
          <a:p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</a:t>
            </a:r>
            <a:endParaRPr lang="ru-RU" sz="24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/>
              <a:ea typeface="Times New Roman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73111" y="3448352"/>
            <a:ext cx="1045837" cy="923534"/>
            <a:chOff x="3414702" y="2443192"/>
            <a:chExt cx="4411371" cy="3815836"/>
          </a:xfrm>
        </p:grpSpPr>
        <p:pic>
          <p:nvPicPr>
            <p:cNvPr id="12" name="Picture 4" descr="Клипарт &quot; Сказочные домики &quot;. Обсуждение на LiveInternet - Российский  Сервис Онлайн-Дневников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702" y="2443192"/>
              <a:ext cx="4411371" cy="3815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Весенняя ветка png | PNGEg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575" r="100000">
                          <a14:backgroundMark x1="7471" y1="85408" x2="7471" y2="85408"/>
                          <a14:backgroundMark x1="73276" y1="17167" x2="73276" y2="17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3207893"/>
              <a:ext cx="1832318" cy="1226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7974757" y="5268806"/>
            <a:ext cx="1108479" cy="135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784642" y="4344814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65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Весна фон вектор - 58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2656"/>
            <a:ext cx="2266223" cy="1565714"/>
          </a:xfrm>
          <a:prstGeom prst="rect">
            <a:avLst/>
          </a:prstGeom>
          <a:ln w="38100" cap="sq">
            <a:solidFill>
              <a:srgbClr val="0099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артинка времена года для детей в виде часов | Preschool activities,  Preschool classroom decor, Kids art class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0" y="169452"/>
            <a:ext cx="880744" cy="87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39551" y="1109812"/>
            <a:ext cx="2736305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ВЕСНЫ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Весна, признаки весны» - Мой детский сад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00" r="100000">
                        <a14:foregroundMark x1="2000" y1="33824" x2="2000" y2="33824"/>
                        <a14:backgroundMark x1="14500" y1="8824" x2="14500" y2="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19" y="1617136"/>
            <a:ext cx="1001217" cy="102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34006" y="2780928"/>
            <a:ext cx="3921969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СНАЧАЛО, ЧТО ПОТОМ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9586" y="1161189"/>
            <a:ext cx="2736305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 РЯД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Планшет “Сначала – потом” | PECS IN UA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89" y="3356992"/>
            <a:ext cx="1327001" cy="837612"/>
          </a:xfrm>
          <a:prstGeom prst="rect">
            <a:avLst/>
          </a:prstGeom>
          <a:noFill/>
          <a:ln w="19050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Все продолжи ряд изучи последовательность и продолжи ряд задания на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 t="13182" r="36823" b="73636"/>
          <a:stretch/>
        </p:blipFill>
        <p:spPr bwMode="auto">
          <a:xfrm>
            <a:off x="6530260" y="1766797"/>
            <a:ext cx="1844040" cy="55245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7" name="Picture 9" descr="Подборка материалов на тему &quot;использование мнемотехники в развитии речи  детей&quot; | Родители и педагоги! Наши дети | ВКонтакте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8197" r="6218" b="3350"/>
          <a:stretch/>
        </p:blipFill>
        <p:spPr bwMode="auto">
          <a:xfrm>
            <a:off x="1202885" y="5280167"/>
            <a:ext cx="1714108" cy="1194209"/>
          </a:xfrm>
          <a:prstGeom prst="rect">
            <a:avLst/>
          </a:prstGeom>
          <a:noFill/>
          <a:ln w="28575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15927" y="4616896"/>
            <a:ext cx="2736305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26006" y="2765688"/>
            <a:ext cx="3489923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ДРУЗЕЙ ВЕСНЫ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9" name="Picture 11" descr="Весенние рисунки для срисовки легкие - 47 фото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529">
                        <a14:foregroundMark x1="53232" y1="3667" x2="53232" y2="3667"/>
                        <a14:foregroundMark x1="58956" y1="7476" x2="58956" y2="7476"/>
                        <a14:backgroundMark x1="84074" y1="12238" x2="84074" y2="12238"/>
                        <a14:backgroundMark x1="29428" y1="18857" x2="29428" y2="18857"/>
                        <a14:backgroundMark x1="83098" y1="90476" x2="83098" y2="90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60" y="3248744"/>
            <a:ext cx="1934958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436096" y="4616896"/>
            <a:ext cx="3452300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ЛИШНИЙ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0" name="Picture 12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8" r="-4180" b="50000"/>
          <a:stretch/>
        </p:blipFill>
        <p:spPr bwMode="auto">
          <a:xfrm>
            <a:off x="5758103" y="5211646"/>
            <a:ext cx="2333292" cy="82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915817" y="3512956"/>
            <a:ext cx="3446358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Д/ИГРА НА ВНИМАНИЕ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94664" y="2042634"/>
            <a:ext cx="1460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endParaRPr lang="ru-RU" sz="28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Логотип бренда Черный и белый, Вопросительный знак, знак вопроса, угол,  текст png | PNGEg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851">
                        <a14:foregroundMark x1="39943" y1="43966" x2="39943" y2="43966"/>
                        <a14:foregroundMark x1="41379" y1="40805" x2="41379" y2="40805"/>
                        <a14:foregroundMark x1="42816" y1="35632" x2="42816" y2="35632"/>
                        <a14:foregroundMark x1="44540" y1="56034" x2="44540" y2="57184"/>
                        <a14:foregroundMark x1="44540" y1="66092" x2="44540" y2="66092"/>
                        <a14:foregroundMark x1="52011" y1="83908" x2="52011" y2="83908"/>
                        <a14:foregroundMark x1="45115" y1="83046" x2="45115" y2="84483"/>
                        <a14:foregroundMark x1="41954" y1="77874" x2="41954" y2="77874"/>
                        <a14:foregroundMark x1="45977" y1="71552" x2="45977" y2="71552"/>
                        <a14:foregroundMark x1="44540" y1="62931" x2="44540" y2="65230"/>
                        <a14:foregroundMark x1="48276" y1="61782" x2="48276" y2="63793"/>
                        <a14:foregroundMark x1="44540" y1="55460" x2="44540" y2="55460"/>
                        <a14:foregroundMark x1="37356" y1="57184" x2="37356" y2="57184"/>
                        <a14:foregroundMark x1="40517" y1="62356" x2="40517" y2="63793"/>
                        <a14:foregroundMark x1="40517" y1="72126" x2="40517" y2="72126"/>
                        <a14:foregroundMark x1="44253" y1="79023" x2="44253" y2="79023"/>
                        <a14:foregroundMark x1="43391" y1="74425" x2="43391" y2="74425"/>
                        <a14:foregroundMark x1="45977" y1="62356" x2="45977" y2="62356"/>
                        <a14:foregroundMark x1="46552" y1="54598" x2="46552" y2="56322"/>
                        <a14:foregroundMark x1="41954" y1="44540" x2="41954" y2="44540"/>
                        <a14:foregroundMark x1="45690" y1="40805" x2="45690" y2="40805"/>
                        <a14:foregroundMark x1="47414" y1="36207" x2="47414" y2="36207"/>
                        <a14:foregroundMark x1="39080" y1="38506" x2="39080" y2="38506"/>
                        <a14:foregroundMark x1="33621" y1="37644" x2="33621" y2="37644"/>
                        <a14:foregroundMark x1="38218" y1="34195" x2="38218" y2="34195"/>
                        <a14:foregroundMark x1="50287" y1="59195" x2="50287" y2="59195"/>
                        <a14:foregroundMark x1="51149" y1="52586" x2="51149" y2="52586"/>
                        <a14:foregroundMark x1="39080" y1="53736" x2="39080" y2="53736"/>
                        <a14:foregroundMark x1="41092" y1="64655" x2="41092" y2="64655"/>
                        <a14:foregroundMark x1="44253" y1="72989" x2="44540" y2="74425"/>
                        <a14:foregroundMark x1="38793" y1="79310" x2="38793" y2="79310"/>
                        <a14:foregroundMark x1="38793" y1="87069" x2="38793" y2="88506"/>
                        <a14:foregroundMark x1="44540" y1="93678" x2="44540" y2="93678"/>
                        <a14:foregroundMark x1="45690" y1="91667" x2="45690" y2="91667"/>
                        <a14:foregroundMark x1="37356" y1="92241" x2="37356" y2="92241"/>
                        <a14:foregroundMark x1="33621" y1="91379" x2="33621" y2="91379"/>
                        <a14:foregroundMark x1="49138" y1="93966" x2="49138" y2="93966"/>
                        <a14:foregroundMark x1="41954" y1="47701" x2="41954" y2="47701"/>
                        <a14:foregroundMark x1="44253" y1="53736" x2="44253" y2="53736"/>
                        <a14:foregroundMark x1="44253" y1="44828" x2="44253" y2="44828"/>
                        <a14:foregroundMark x1="48851" y1="44828" x2="47414" y2="44828"/>
                        <a14:foregroundMark x1="47414" y1="38793" x2="47414" y2="38793"/>
                        <a14:foregroundMark x1="45115" y1="34770" x2="45115" y2="34770"/>
                        <a14:foregroundMark x1="42816" y1="32471" x2="42816" y2="32471"/>
                        <a14:foregroundMark x1="39655" y1="31609" x2="39655" y2="31609"/>
                        <a14:foregroundMark x1="36494" y1="34770" x2="36494" y2="34770"/>
                        <a14:foregroundMark x1="33046" y1="59483" x2="33046" y2="59483"/>
                        <a14:foregroundMark x1="26724" y1="56897" x2="26724" y2="58333"/>
                        <a14:foregroundMark x1="35057" y1="60632" x2="35057" y2="60632"/>
                        <a14:foregroundMark x1="30460" y1="58333" x2="30460" y2="58333"/>
                        <a14:foregroundMark x1="24425" y1="56034" x2="24425" y2="56034"/>
                        <a14:foregroundMark x1="28161" y1="59195" x2="28161" y2="59195"/>
                        <a14:foregroundMark x1="32184" y1="58621" x2="32184" y2="58621"/>
                        <a14:foregroundMark x1="35057" y1="60057" x2="35057" y2="60057"/>
                        <a14:foregroundMark x1="29023" y1="57759" x2="29023" y2="57759"/>
                        <a14:foregroundMark x1="23851" y1="56897" x2="23851" y2="56897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54" y="4089088"/>
            <a:ext cx="1565652" cy="156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Клипарт &quot; Сказочные домики &quot;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" y="5770156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Весенняя ветка png | PNGEg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575" r="100000">
                        <a14:backgroundMark x1="7471" y1="85408" x2="7471" y2="85408"/>
                        <a14:backgroundMark x1="73276" y1="17167" x2="73276" y2="1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1" y="5955234"/>
            <a:ext cx="434401" cy="29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51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0" y="169451"/>
            <a:ext cx="1115104" cy="111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7824" y="315358"/>
            <a:ext cx="381642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весны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51620" y="1640315"/>
            <a:ext cx="7344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уточнение  и обобщение знаний детей об изменениях погоды и природы в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весенний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сезон, закрепление  признаков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весны.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00" y="3025310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73" y="2332812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79" y="4077072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449" y="2213169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00549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Клипарт &quot; Сказочные домики &quot;. Обсуждение на LiveInternet - Российский  Сервис Онлайн-Дневников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6" y="5770156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50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0" y="169452"/>
            <a:ext cx="952752" cy="95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Детские картинки весна - 81 фото - картинки и рисунки: скачать бесплат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441" y="1066992"/>
            <a:ext cx="3183780" cy="2145844"/>
          </a:xfrm>
          <a:prstGeom prst="rect">
            <a:avLst/>
          </a:prstGeom>
          <a:noFill/>
          <a:ln w="28575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Сосулька Снежный рисунок Детский капля, лошадь, угол, мебель png | PNGWi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0870" y1="32598" x2="20870" y2="32598"/>
                        <a14:foregroundMark x1="29348" y1="10866" x2="29348" y2="10866"/>
                        <a14:foregroundMark x1="31413" y1="19525" x2="31413" y2="19525"/>
                        <a14:foregroundMark x1="28696" y1="41766" x2="28696" y2="41766"/>
                        <a14:foregroundMark x1="30217" y1="46350" x2="30217" y2="46350"/>
                        <a14:foregroundMark x1="31630" y1="48896" x2="31630" y2="48896"/>
                        <a14:foregroundMark x1="21848" y1="51613" x2="21848" y2="51613"/>
                        <a14:foregroundMark x1="15217" y1="44143" x2="15217" y2="44143"/>
                        <a14:foregroundMark x1="15978" y1="42105" x2="15978" y2="42105"/>
                        <a14:foregroundMark x1="10543" y1="34975" x2="10543" y2="34975"/>
                        <a14:foregroundMark x1="10870" y1="25467" x2="10870" y2="25467"/>
                        <a14:foregroundMark x1="12174" y1="16299" x2="12174" y2="16299"/>
                        <a14:foregroundMark x1="9891" y1="14092" x2="9891" y2="14092"/>
                        <a14:foregroundMark x1="15109" y1="12394" x2="15109" y2="12394"/>
                        <a14:foregroundMark x1="13696" y1="10017" x2="13696" y2="10017"/>
                        <a14:foregroundMark x1="12826" y1="6112" x2="12826" y2="6112"/>
                        <a14:foregroundMark x1="20435" y1="6791" x2="20435" y2="6791"/>
                        <a14:foregroundMark x1="25217" y1="10187" x2="25217" y2="10187"/>
                        <a14:foregroundMark x1="44243" y1="22010" x2="44243" y2="22010"/>
                        <a14:foregroundMark x1="53687" y1="14115" x2="53687" y2="14115"/>
                        <a14:foregroundMark x1="60802" y1="15072" x2="60802" y2="15072"/>
                        <a14:foregroundMark x1="72186" y1="15789" x2="72186" y2="15789"/>
                        <a14:foregroundMark x1="84994" y1="16746" x2="84994" y2="16746"/>
                        <a14:foregroundMark x1="77490" y1="18421" x2="81242" y2="20335"/>
                        <a14:foregroundMark x1="81242" y1="12440" x2="81242" y2="12440"/>
                        <a14:foregroundMark x1="65589" y1="14115" x2="66106" y2="16746"/>
                        <a14:foregroundMark x1="54204" y1="10526" x2="54204" y2="10526"/>
                        <a14:foregroundMark x1="49030" y1="13158" x2="49030" y2="15789"/>
                        <a14:foregroundMark x1="51358" y1="24641" x2="51358" y2="24641"/>
                        <a14:foregroundMark x1="54204" y1="17703" x2="54204" y2="17703"/>
                        <a14:foregroundMark x1="51876" y1="10526" x2="51876" y2="10526"/>
                        <a14:foregroundMark x1="46572" y1="12440" x2="46572" y2="12440"/>
                        <a14:foregroundMark x1="43726" y1="11483" x2="43726" y2="11483"/>
                        <a14:foregroundMark x1="38034" y1="19378" x2="38034" y2="19378"/>
                        <a14:foregroundMark x1="40492" y1="22010" x2="40492" y2="22010"/>
                        <a14:foregroundMark x1="56533" y1="16746" x2="56533" y2="16746"/>
                        <a14:foregroundMark x1="56533" y1="11483" x2="56533" y2="11483"/>
                        <a14:foregroundMark x1="41397" y1="14115" x2="41397" y2="14115"/>
                        <a14:foregroundMark x1="42303" y1="7895" x2="42303" y2="7895"/>
                        <a14:foregroundMark x1="34799" y1="24641" x2="34799" y2="24641"/>
                        <a14:backgroundMark x1="14348" y1="68591" x2="14348" y2="68591"/>
                        <a14:backgroundMark x1="20326" y1="71307" x2="20326" y2="71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15" r="5733" b="8819"/>
          <a:stretch/>
        </p:blipFill>
        <p:spPr bwMode="auto">
          <a:xfrm>
            <a:off x="953552" y="836712"/>
            <a:ext cx="2070276" cy="15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липарт солнце - Самое интересное в блогах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18" y="2370222"/>
            <a:ext cx="1430984" cy="154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Подснежник рисунок для детей - 128 фот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55" y="2121178"/>
            <a:ext cx="1368152" cy="155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Скворечник с красной крышей клипарт-картинка. Бесплатная загрузка. |  Creazill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40964"/>
            <a:ext cx="978616" cy="149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 descr="Гусиный PNG прозрачный - PNG Al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97241" y="1916832"/>
            <a:ext cx="2049046" cy="13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Гнездо рисунок для детей - сборка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6400" y1="83395" x2="6400" y2="83395"/>
                        <a14:backgroundMark x1="6200" y1="17343" x2="6200" y2="17343"/>
                        <a14:backgroundMark x1="89600" y1="15498" x2="89600" y2="15498"/>
                        <a14:backgroundMark x1="97600" y1="86716" x2="97600" y2="86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505533"/>
            <a:ext cx="1848490" cy="100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Весеннее дерево ПНГ на Прозрачном Фоне • Скачать PNG Весеннее дере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12" l="0" r="100000">
                        <a14:backgroundMark x1="13818" y1="5882" x2="13818" y2="5882"/>
                        <a14:backgroundMark x1="94909" y1="72941" x2="94909" y2="7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29" y="4218444"/>
            <a:ext cx="1484413" cy="183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719282" y="3535974"/>
            <a:ext cx="2205491" cy="1583346"/>
            <a:chOff x="4094701" y="3429830"/>
            <a:chExt cx="1837284" cy="1223128"/>
          </a:xfrm>
        </p:grpSpPr>
        <p:pic>
          <p:nvPicPr>
            <p:cNvPr id="16" name="Picture 8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016" b="89718" l="429" r="90000">
                          <a14:foregroundMark x1="8000" y1="41331" x2="8000" y2="41331"/>
                          <a14:foregroundMark x1="17286" y1="52823" x2="17286" y2="52823"/>
                          <a14:foregroundMark x1="22143" y1="58065" x2="22143" y2="58065"/>
                          <a14:foregroundMark x1="26000" y1="55444" x2="26000" y2="56452"/>
                          <a14:foregroundMark x1="28286" y1="50000" x2="28286" y2="51008"/>
                          <a14:backgroundMark x1="41286" y1="27823" x2="41286" y2="27823"/>
                          <a14:backgroundMark x1="44000" y1="68347" x2="44000" y2="68347"/>
                          <a14:backgroundMark x1="71429" y1="36089" x2="71429" y2="36089"/>
                          <a14:backgroundMark x1="72429" y1="54234" x2="72429" y2="55242"/>
                          <a14:backgroundMark x1="79000" y1="55444" x2="79714" y2="56452"/>
                          <a14:backgroundMark x1="84286" y1="58468" x2="84286" y2="58468"/>
                          <a14:backgroundMark x1="92714" y1="93548" x2="92714" y2="935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 b="33871"/>
            <a:stretch/>
          </p:blipFill>
          <p:spPr bwMode="auto">
            <a:xfrm>
              <a:off x="4094701" y="3505533"/>
              <a:ext cx="1164509" cy="114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89718" l="10000" r="98286">
                          <a14:backgroundMark x1="56571" y1="16129" x2="56571" y2="16129"/>
                          <a14:backgroundMark x1="54857" y1="62903" x2="54857" y2="62903"/>
                          <a14:backgroundMark x1="94857" y1="72984" x2="94857" y2="729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31242"/>
            <a:stretch/>
          </p:blipFill>
          <p:spPr bwMode="auto">
            <a:xfrm>
              <a:off x="4932040" y="3429830"/>
              <a:ext cx="999945" cy="97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6715116" y="4698701"/>
            <a:ext cx="1509448" cy="1162628"/>
            <a:chOff x="5770226" y="5013176"/>
            <a:chExt cx="1509448" cy="1162628"/>
          </a:xfrm>
        </p:grpSpPr>
        <p:pic>
          <p:nvPicPr>
            <p:cNvPr id="3088" name="Picture 16" descr="Клипарт обувь (70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9626" l="0" r="100000">
                          <a14:foregroundMark x1="65667" y1="98131" x2="65667" y2="98131"/>
                          <a14:backgroundMark x1="13167" y1="89907" x2="13167" y2="89907"/>
                          <a14:backgroundMark x1="6833" y1="24112" x2="6833" y2="241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2838" y="5133719"/>
              <a:ext cx="806836" cy="719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0" name="Picture 18" descr="Сапоги рисунок (68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9167" l="9689" r="97075">
                          <a14:backgroundMark x1="76417" y1="33667" x2="76417" y2="33667"/>
                          <a14:backgroundMark x1="17185" y1="51333" x2="17185" y2="5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0226" y="5013176"/>
              <a:ext cx="1059929" cy="1162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10" descr="Купить Плакат вырубной двусторонний &quot;Мальчик пускает кораблик&quot; Формат А3  оптом - Лига поздравлений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098" b="100000" l="0" r="98540">
                        <a14:backgroundMark x1="15693" y1="45688" x2="15693" y2="45688"/>
                        <a14:backgroundMark x1="83942" y1="21911" x2="83942" y2="21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675" y="4507415"/>
            <a:ext cx="1289822" cy="201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774" y="126366"/>
            <a:ext cx="38401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94700" y="3393781"/>
            <a:ext cx="1460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</a:p>
        </p:txBody>
      </p:sp>
      <p:pic>
        <p:nvPicPr>
          <p:cNvPr id="24" name="Picture 9" descr="ОСЕННИЕ ЛИСТЬЯ | ВКонтакте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89982" l="9934" r="89901">
                        <a14:backgroundMark x1="23675" y1="7650" x2="23675" y2="7650"/>
                        <a14:backgroundMark x1="83775" y1="80692" x2="83775" y2="80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97174">
            <a:off x="4564229" y="4960452"/>
            <a:ext cx="1982256" cy="180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Клипарт &quot; Сказочные домики &quot;. Обсуждение на LiveInternet - Российский  Сервис Онлайн-Дневников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" y="5861329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605918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44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0" y="169451"/>
            <a:ext cx="1115104" cy="111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87824" y="509740"/>
            <a:ext cx="3528392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 ряд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Клипарт &quot; Сказочные домики &quot;. Обсуждение на LiveInternet - Российский  Сервис Онлайн-Дневников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" y="5770156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51620" y="1640315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логического мышления, внимания, зрительного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сосредоточения.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00" y="3025310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73" y="2332812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79" y="4077072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449" y="2213169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00549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0" y="169451"/>
            <a:ext cx="1115104" cy="111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87824" y="273410"/>
            <a:ext cx="3024336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 ряд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55575" y="1326918"/>
            <a:ext cx="8809791" cy="1296144"/>
            <a:chOff x="611639" y="1628800"/>
            <a:chExt cx="8606245" cy="108012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11639" y="1628800"/>
              <a:ext cx="1438945" cy="10801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462104" y="1628800"/>
              <a:ext cx="1438945" cy="10801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050583" y="1628800"/>
              <a:ext cx="1438945" cy="10801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901049" y="1628800"/>
              <a:ext cx="1438945" cy="10801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339994" y="1628800"/>
              <a:ext cx="1438945" cy="10801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778939" y="1628800"/>
              <a:ext cx="1438945" cy="10801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03546" y="4256112"/>
            <a:ext cx="8606245" cy="1080120"/>
            <a:chOff x="611639" y="1628800"/>
            <a:chExt cx="8606245" cy="108012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611639" y="1628800"/>
              <a:ext cx="1438945" cy="10801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462104" y="1628800"/>
              <a:ext cx="1438945" cy="10801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050583" y="1628800"/>
              <a:ext cx="1438945" cy="10801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901049" y="1628800"/>
              <a:ext cx="1438945" cy="10801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339994" y="1628800"/>
              <a:ext cx="1438945" cy="10801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778939" y="1628800"/>
              <a:ext cx="1438945" cy="10801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109" name="Picture 13" descr="Солнце эмодзи клипарт. Бесплатная загрузка. | Creazi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03" y="1302982"/>
            <a:ext cx="1333048" cy="133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сосулька скачать бесплатно - Сосулька картинки - Сосульки Прозрачные  Картинк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2308">
                        <a14:backgroundMark x1="27692" y1="24500" x2="27692" y2="24500"/>
                        <a14:backgroundMark x1="33077" y1="77500" x2="33077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67" b="29733"/>
          <a:stretch/>
        </p:blipFill>
        <p:spPr bwMode="auto">
          <a:xfrm>
            <a:off x="1413248" y="1289230"/>
            <a:ext cx="1794532" cy="120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Скворечник с красной крышей клипарт-картинка. Бесплатная загрузка. | 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80" y="1417438"/>
            <a:ext cx="731206" cy="111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 descr="Солнце эмодзи клипарт. Бесплатная загрузка. | Creazi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386" y="2730422"/>
            <a:ext cx="1333048" cy="133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сосулька скачать бесплатно - Сосулька картинки - Сосульки Прозрачные  Картинк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2308">
                        <a14:backgroundMark x1="27692" y1="24500" x2="27692" y2="24500"/>
                        <a14:backgroundMark x1="33077" y1="77500" x2="33077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67" b="29733"/>
          <a:stretch/>
        </p:blipFill>
        <p:spPr bwMode="auto">
          <a:xfrm>
            <a:off x="1306996" y="2723566"/>
            <a:ext cx="1794532" cy="120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кораблик&quot; скачать бесплатно - Парусное судно чертеж пиратства - Корабль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00" l="10000" r="90000">
                        <a14:foregroundMark x1="42308" y1="45769" x2="42308" y2="45769"/>
                        <a14:foregroundMark x1="54231" y1="44231" x2="54231" y2="44231"/>
                        <a14:foregroundMark x1="56538" y1="50385" x2="56538" y2="50385"/>
                        <a14:foregroundMark x1="57308" y1="43846" x2="57308" y2="43846"/>
                        <a14:foregroundMark x1="46923" y1="44231" x2="46923" y2="44231"/>
                        <a14:foregroundMark x1="49231" y1="41154" x2="49231" y2="41154"/>
                        <a14:foregroundMark x1="51538" y1="41154" x2="51538" y2="41154"/>
                        <a14:foregroundMark x1="47308" y1="48462" x2="47308" y2="48462"/>
                        <a14:backgroundMark x1="29231" y1="23846" x2="29231" y2="23846"/>
                        <a14:backgroundMark x1="61154" y1="21923" x2="61154" y2="21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8" t="27876" r="9692" b="34582"/>
          <a:stretch/>
        </p:blipFill>
        <p:spPr bwMode="auto">
          <a:xfrm>
            <a:off x="234263" y="4385139"/>
            <a:ext cx="1260337" cy="81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Сапоги рисунок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167" l="9689" r="97075">
                        <a14:backgroundMark x1="76417" y1="33667" x2="76417" y2="33667"/>
                        <a14:backgroundMark x1="17185" y1="51333" x2="17185" y2="5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97" y="4173604"/>
            <a:ext cx="1059929" cy="116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9" descr="Гусиный PNG прозрачный - PNG Al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1739" y="4342568"/>
            <a:ext cx="1363832" cy="89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1" descr="кораблик&quot; скачать бесплатно - Парусное судно чертеж пиратства - Корабль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00" l="10000" r="90000">
                        <a14:foregroundMark x1="42308" y1="45769" x2="42308" y2="45769"/>
                        <a14:foregroundMark x1="54231" y1="44231" x2="54231" y2="44231"/>
                        <a14:foregroundMark x1="56538" y1="50385" x2="56538" y2="50385"/>
                        <a14:foregroundMark x1="57308" y1="43846" x2="57308" y2="43846"/>
                        <a14:foregroundMark x1="46923" y1="44231" x2="46923" y2="44231"/>
                        <a14:foregroundMark x1="49231" y1="41154" x2="49231" y2="41154"/>
                        <a14:foregroundMark x1="51538" y1="41154" x2="51538" y2="41154"/>
                        <a14:foregroundMark x1="47308" y1="48462" x2="47308" y2="48462"/>
                        <a14:backgroundMark x1="29231" y1="23846" x2="29231" y2="23846"/>
                        <a14:backgroundMark x1="61154" y1="21923" x2="61154" y2="21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8" t="27876" r="9692" b="34582"/>
          <a:stretch/>
        </p:blipFill>
        <p:spPr bwMode="auto">
          <a:xfrm>
            <a:off x="2902613" y="5733256"/>
            <a:ext cx="1260337" cy="81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9" descr="Гусиный PNG прозрачный - PNG Al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7668" y="5733256"/>
            <a:ext cx="1363832" cy="89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8" descr="Сапоги рисунок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167" l="9689" r="97075">
                        <a14:backgroundMark x1="76417" y1="33667" x2="76417" y2="33667"/>
                        <a14:backgroundMark x1="17185" y1="51333" x2="17185" y2="5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56" y="5495273"/>
            <a:ext cx="1059929" cy="116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Клипарт &quot; Сказочные домики &quot;. Обсуждение на LiveInternet - Российский  Сервис Онлайн-Дневников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06976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7" descr="Скворечник с красной крышей клипарт-картинка. Бесплатная загрузка. | 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60" y="2814086"/>
            <a:ext cx="731206" cy="111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33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3871 -0.20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6 L 0.48733 -0.1844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8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0.79618 -0.191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9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18455 -0.206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-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17118 -0.197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9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67604 -0.1914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02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0" y="169451"/>
            <a:ext cx="1115104" cy="111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55776" y="169451"/>
            <a:ext cx="453650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друзей весны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Клипарт &quot; Сказочные домики &quot;. Обсуждение на LiveInternet - Российский  Сервис Онлайн-Дневников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" y="5770156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0701" y="1640315"/>
            <a:ext cx="79357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систематизирование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детей о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весне, весенних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признаках и природных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явлений.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00" y="3025310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73" y="2332812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79" y="4077072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449" y="2213169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00549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01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0" y="169451"/>
            <a:ext cx="1115104" cy="111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55776" y="169451"/>
            <a:ext cx="453650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друзей весны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Весна - красна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923" l="215" r="100000">
                        <a14:foregroundMark x1="20815" y1="82308" x2="20815" y2="82308"/>
                        <a14:foregroundMark x1="32189" y1="82308" x2="32189" y2="82308"/>
                        <a14:foregroundMark x1="29828" y1="81538" x2="29828" y2="81538"/>
                        <a14:foregroundMark x1="26609" y1="73692" x2="26609" y2="73692"/>
                        <a14:foregroundMark x1="37983" y1="68769" x2="37983" y2="68769"/>
                        <a14:foregroundMark x1="42489" y1="74154" x2="42489" y2="74154"/>
                        <a14:foregroundMark x1="42060" y1="72615" x2="42060" y2="73385"/>
                        <a14:foregroundMark x1="45494" y1="70000" x2="45494" y2="70000"/>
                        <a14:foregroundMark x1="53004" y1="73692" x2="53433" y2="74308"/>
                        <a14:foregroundMark x1="54506" y1="73077" x2="54506" y2="73077"/>
                        <a14:foregroundMark x1="61373" y1="72615" x2="61373" y2="72615"/>
                        <a14:foregroundMark x1="57296" y1="84000" x2="57296" y2="84000"/>
                        <a14:foregroundMark x1="54721" y1="82308" x2="54721" y2="82308"/>
                        <a14:foregroundMark x1="46567" y1="86923" x2="46567" y2="86923"/>
                        <a14:foregroundMark x1="41845" y1="80000" x2="41845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25764"/>
            <a:ext cx="2762975" cy="385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Black Raven Bird Cartoon Crow Design: стоковая векторная графика (без  лицензионных платежей), 1693622317 | Shutterstoc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763" r="100000">
                        <a14:backgroundMark x1="25740" y1="57500" x2="25740" y2="57500"/>
                        <a14:backgroundMark x1="67456" y1="80714" x2="67456" y2="80714"/>
                        <a14:backgroundMark x1="84911" y1="44286" x2="84911" y2="4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52" y="2046281"/>
            <a:ext cx="1941903" cy="178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Облака и солнце - PNG клипарт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4553" y="681369"/>
            <a:ext cx="1665016" cy="164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42964" y="1632590"/>
            <a:ext cx="1579807" cy="1750631"/>
            <a:chOff x="1119985" y="3622585"/>
            <a:chExt cx="2136894" cy="2519095"/>
          </a:xfrm>
        </p:grpSpPr>
        <p:pic>
          <p:nvPicPr>
            <p:cNvPr id="8201" name="Picture 9" descr="НАСЕКОМЫЕ. Клипарт.. Обсуждение на LiveInternet - Российский Сервис  Онлайн-Дневников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227" r="59355" b="3657"/>
            <a:stretch/>
          </p:blipFill>
          <p:spPr bwMode="auto">
            <a:xfrm>
              <a:off x="1421984" y="4149080"/>
              <a:ext cx="1415035" cy="17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3" name="Picture 11" descr="НАСЕКОМЫЕ. Клипарт.. Обсуждение на LiveInternet - Российский Сервис  Онлайн-Дневников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0" t="55901" r="4527" b="-530"/>
            <a:stretch/>
          </p:blipFill>
          <p:spPr bwMode="auto">
            <a:xfrm>
              <a:off x="1696940" y="4869160"/>
              <a:ext cx="1559939" cy="1272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5" name="Picture 13" descr="НАСЕКОМЫЕ. Клипарт.. Обсуждение на LiveInternet - Российский Сервис  Онлайн-Дневников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5" t="2233" r="26276" b="49745"/>
            <a:stretch/>
          </p:blipFill>
          <p:spPr bwMode="auto">
            <a:xfrm flipH="1">
              <a:off x="1119985" y="3622585"/>
              <a:ext cx="1153909" cy="1052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07" name="Picture 15" descr="красная и оранжевая бабочка, монарх бабочка оранжевая, бабочка с красным,  кисть Footed Butterfly, клипарт, цветок png | PNGWi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9" b="98895" l="1522" r="98696">
                        <a14:backgroundMark x1="47826" y1="17127" x2="47826" y2="17127"/>
                        <a14:backgroundMark x1="63152" y1="16160" x2="63152" y2="16160"/>
                        <a14:backgroundMark x1="72391" y1="12017" x2="72391" y2="12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7" y="3686894"/>
            <a:ext cx="1621046" cy="163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7" descr="Отец и сын делают скворечник в столярной мастерской векторные иллюстрации |  Премиум векто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10" name="Picture 1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4" b="93610" l="9904" r="89936">
                        <a14:foregroundMark x1="63419" y1="88179" x2="63419" y2="88179"/>
                        <a14:foregroundMark x1="59105" y1="88179" x2="59105" y2="88179"/>
                        <a14:foregroundMark x1="57668" y1="89137" x2="57668" y2="89137"/>
                        <a14:foregroundMark x1="73802" y1="88339" x2="73802" y2="88339"/>
                        <a14:foregroundMark x1="70447" y1="89297" x2="70447" y2="89297"/>
                        <a14:backgroundMark x1="15974" y1="31150" x2="15974" y2="31150"/>
                        <a14:backgroundMark x1="19649" y1="40735" x2="19649" y2="4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00" y="4180971"/>
            <a:ext cx="2326892" cy="232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20" descr="снежинки клипарт: 3 тыс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8958" y1="65625" x2="58958" y2="65625"/>
                        <a14:backgroundMark x1="13029" y1="15313" x2="13029" y2="15313"/>
                        <a14:backgroundMark x1="92182" y1="9688" x2="92182" y2="9688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18" y="725764"/>
            <a:ext cx="1368152" cy="142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Snowman, Snowman Clipart, Christmas, Scarf PNG Transparent Image and  Clipart for Free Download | Christmas clipart, Snowman clipart, Christmas  wallpaper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308" l="0" r="99538">
                        <a14:backgroundMark x1="18462" y1="23513" x2="18462" y2="23513"/>
                        <a14:backgroundMark x1="19538" y1="44122" x2="19538" y2="44122"/>
                        <a14:backgroundMark x1="95231" y1="76763" x2="95231" y2="76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82" y="4297432"/>
            <a:ext cx="1882547" cy="209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Осенние листья. )клипарт PNG.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59014"/>
            <a:ext cx="1619991" cy="20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Клипарт &quot; Сказочные домики &quot;. Обсуждение на LiveInternet - Российский  Сервис Онлайн-Дневников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" y="5770156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05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0" y="169451"/>
            <a:ext cx="1115104" cy="111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55776" y="169451"/>
            <a:ext cx="453650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3200" b="1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сначало</a:t>
            </a:r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потом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2775" y="1305228"/>
            <a:ext cx="79357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у 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связно выражать свои мысли, составлять сложные предложения, определять причину и следствие в предложенной ситуации. </a:t>
            </a:r>
          </a:p>
        </p:txBody>
      </p:sp>
      <p:pic>
        <p:nvPicPr>
          <p:cNvPr id="7" name="Picture 4" descr="Клипарт &quot; Сказочные домики &quot;. Обсуждение на LiveInternet - Российский  Сервис Онлайн-Дневников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14" y="5733256"/>
            <a:ext cx="1010178" cy="89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208294" y="5654670"/>
            <a:ext cx="795141" cy="97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00" y="3025310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73" y="2332812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79" y="4077072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449" y="2213169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00549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2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82581" y="1109812"/>
            <a:ext cx="2591073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ЗИМЫ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101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541" y="5628974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Зима, зима... - Времена года - Клипарты PNG - Клипарты у Анны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5608054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Зимний фон мультяшный - 50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320675"/>
            <a:ext cx="2448272" cy="1562335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5610484" y="3250400"/>
            <a:ext cx="3337902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Д/ИГРА НА ВНИМАНИЕ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82581" y="3250400"/>
            <a:ext cx="2591073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ЗАБАВЫ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950294" y="1109812"/>
            <a:ext cx="2998091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627784" y="4190216"/>
            <a:ext cx="4176464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ПЕРЕПУТАЛ ХУДОЖНИК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резентация - В гости к зиме для 2 класса (28 слайдов)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500" l="9701" r="89925">
                        <a14:backgroundMark x1="15672" y1="30000" x2="15672" y2="30000"/>
                        <a14:backgroundMark x1="82090" y1="34500" x2="82090" y2="3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75" t="11707" r="24822" b="7154"/>
          <a:stretch/>
        </p:blipFill>
        <p:spPr bwMode="auto">
          <a:xfrm>
            <a:off x="1137928" y="1710916"/>
            <a:ext cx="127306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Логотип бренда Черный и белый, Вопросительный знак, знак вопроса, угол,  текст png | PNGEg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851">
                        <a14:foregroundMark x1="39943" y1="43966" x2="39943" y2="43966"/>
                        <a14:foregroundMark x1="41379" y1="40805" x2="41379" y2="40805"/>
                        <a14:foregroundMark x1="42816" y1="35632" x2="42816" y2="35632"/>
                        <a14:foregroundMark x1="44540" y1="56034" x2="44540" y2="57184"/>
                        <a14:foregroundMark x1="44540" y1="66092" x2="44540" y2="66092"/>
                        <a14:foregroundMark x1="52011" y1="83908" x2="52011" y2="83908"/>
                        <a14:foregroundMark x1="45115" y1="83046" x2="45115" y2="84483"/>
                        <a14:foregroundMark x1="41954" y1="77874" x2="41954" y2="77874"/>
                        <a14:foregroundMark x1="45977" y1="71552" x2="45977" y2="71552"/>
                        <a14:foregroundMark x1="44540" y1="62931" x2="44540" y2="65230"/>
                        <a14:foregroundMark x1="48276" y1="61782" x2="48276" y2="63793"/>
                        <a14:foregroundMark x1="44540" y1="55460" x2="44540" y2="55460"/>
                        <a14:foregroundMark x1="37356" y1="57184" x2="37356" y2="57184"/>
                        <a14:foregroundMark x1="40517" y1="62356" x2="40517" y2="63793"/>
                        <a14:foregroundMark x1="40517" y1="72126" x2="40517" y2="72126"/>
                        <a14:foregroundMark x1="44253" y1="79023" x2="44253" y2="79023"/>
                        <a14:foregroundMark x1="43391" y1="74425" x2="43391" y2="74425"/>
                        <a14:foregroundMark x1="45977" y1="62356" x2="45977" y2="62356"/>
                        <a14:foregroundMark x1="46552" y1="54598" x2="46552" y2="56322"/>
                        <a14:foregroundMark x1="41954" y1="44540" x2="41954" y2="44540"/>
                        <a14:foregroundMark x1="45690" y1="40805" x2="45690" y2="40805"/>
                        <a14:foregroundMark x1="47414" y1="36207" x2="47414" y2="36207"/>
                        <a14:foregroundMark x1="39080" y1="38506" x2="39080" y2="38506"/>
                        <a14:foregroundMark x1="33621" y1="37644" x2="33621" y2="37644"/>
                        <a14:foregroundMark x1="38218" y1="34195" x2="38218" y2="34195"/>
                        <a14:foregroundMark x1="50287" y1="59195" x2="50287" y2="59195"/>
                        <a14:foregroundMark x1="51149" y1="52586" x2="51149" y2="52586"/>
                        <a14:foregroundMark x1="39080" y1="53736" x2="39080" y2="53736"/>
                        <a14:foregroundMark x1="41092" y1="64655" x2="41092" y2="64655"/>
                        <a14:foregroundMark x1="44253" y1="72989" x2="44540" y2="74425"/>
                        <a14:foregroundMark x1="38793" y1="79310" x2="38793" y2="79310"/>
                        <a14:foregroundMark x1="38793" y1="87069" x2="38793" y2="88506"/>
                        <a14:foregroundMark x1="44540" y1="93678" x2="44540" y2="93678"/>
                        <a14:foregroundMark x1="45690" y1="91667" x2="45690" y2="91667"/>
                        <a14:foregroundMark x1="37356" y1="92241" x2="37356" y2="92241"/>
                        <a14:foregroundMark x1="33621" y1="91379" x2="33621" y2="91379"/>
                        <a14:foregroundMark x1="49138" y1="93966" x2="49138" y2="93966"/>
                        <a14:foregroundMark x1="41954" y1="47701" x2="41954" y2="47701"/>
                        <a14:foregroundMark x1="44253" y1="53736" x2="44253" y2="53736"/>
                        <a14:foregroundMark x1="44253" y1="44828" x2="44253" y2="44828"/>
                        <a14:foregroundMark x1="48851" y1="44828" x2="47414" y2="44828"/>
                        <a14:foregroundMark x1="47414" y1="38793" x2="47414" y2="38793"/>
                        <a14:foregroundMark x1="45115" y1="34770" x2="45115" y2="34770"/>
                        <a14:foregroundMark x1="42816" y1="32471" x2="42816" y2="32471"/>
                        <a14:foregroundMark x1="39655" y1="31609" x2="39655" y2="31609"/>
                        <a14:foregroundMark x1="36494" y1="34770" x2="36494" y2="34770"/>
                        <a14:foregroundMark x1="33046" y1="59483" x2="33046" y2="59483"/>
                        <a14:foregroundMark x1="26724" y1="56897" x2="26724" y2="58333"/>
                        <a14:foregroundMark x1="35057" y1="60632" x2="35057" y2="60632"/>
                        <a14:foregroundMark x1="30460" y1="58333" x2="30460" y2="58333"/>
                        <a14:foregroundMark x1="24425" y1="56034" x2="24425" y2="56034"/>
                        <a14:foregroundMark x1="28161" y1="59195" x2="28161" y2="59195"/>
                        <a14:foregroundMark x1="32184" y1="58621" x2="32184" y2="58621"/>
                        <a14:foregroundMark x1="35057" y1="60057" x2="35057" y2="60057"/>
                        <a14:foregroundMark x1="29023" y1="57759" x2="29023" y2="57759"/>
                        <a14:foregroundMark x1="23851" y1="56897" x2="23851" y2="5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385" y="3820176"/>
            <a:ext cx="1172128" cy="117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Идеи на тему «Зимние забавы» (32) | зимние виды спорта, детский сад, зима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9783" r="100000">
                        <a14:foregroundMark x1="69429" y1="12772" x2="69429" y2="12772"/>
                        <a14:foregroundMark x1="68886" y1="10598" x2="69429" y2="10598"/>
                        <a14:backgroundMark x1="23777" y1="25272" x2="23777" y2="25272"/>
                        <a14:backgroundMark x1="82473" y1="30842" x2="82473" y2="30842"/>
                        <a14:backgroundMark x1="84511" y1="44158" x2="84511" y2="44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43" y="3732193"/>
            <a:ext cx="1409838" cy="14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Картинки детские про зиму: для детей, красивые, с надписью —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067" y="1710916"/>
            <a:ext cx="1836305" cy="1112912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7" name="Picture 13" descr="художник картинки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35" y="4710883"/>
            <a:ext cx="1459002" cy="180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51920" y="2030596"/>
            <a:ext cx="1404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ЗИМА</a:t>
            </a:r>
            <a:endParaRPr lang="ru-RU" sz="32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</a:endParaRPr>
          </a:p>
        </p:txBody>
      </p:sp>
      <p:pic>
        <p:nvPicPr>
          <p:cNvPr id="24" name="Picture 2" descr="Картинка времена года для детей в виде часов | Preschool activities,  Preschool classroom decor, Kids art class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55776" y="169451"/>
            <a:ext cx="453650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3200" b="1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сначало</a:t>
            </a:r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потом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07975" y="1124744"/>
            <a:ext cx="8368481" cy="3009872"/>
            <a:chOff x="1043608" y="1268760"/>
            <a:chExt cx="5400600" cy="201622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043608" y="1268760"/>
              <a:ext cx="1800200" cy="2016224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843808" y="1268760"/>
              <a:ext cx="1800200" cy="2016224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644008" y="1268760"/>
              <a:ext cx="1800200" cy="2016224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" name="Picture 2" descr="Весна. Дидактический материал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8" r="60849" b="71476"/>
          <a:stretch/>
        </p:blipFill>
        <p:spPr bwMode="auto">
          <a:xfrm>
            <a:off x="3120897" y="4370701"/>
            <a:ext cx="2503991" cy="2239974"/>
          </a:xfrm>
          <a:prstGeom prst="rect">
            <a:avLst/>
          </a:prstGeom>
          <a:noFill/>
          <a:ln w="19050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23"/>
          <a:stretch/>
        </p:blipFill>
        <p:spPr bwMode="auto">
          <a:xfrm>
            <a:off x="6018307" y="4370935"/>
            <a:ext cx="2412231" cy="2239506"/>
          </a:xfrm>
          <a:prstGeom prst="rect">
            <a:avLst/>
          </a:prstGeom>
          <a:noFill/>
          <a:ln w="1905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35" r="36013" b="184"/>
          <a:stretch/>
        </p:blipFill>
        <p:spPr bwMode="auto">
          <a:xfrm>
            <a:off x="827584" y="4370935"/>
            <a:ext cx="1938387" cy="2239740"/>
          </a:xfrm>
          <a:prstGeom prst="rect">
            <a:avLst/>
          </a:prstGeom>
          <a:noFill/>
          <a:ln w="1905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Клипарт &quot; Сказочные домики &quot;. Обсуждение на LiveInternet - Российский  Сервис Онлайн-Дневников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" y="5770156"/>
            <a:ext cx="947980" cy="83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44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29306 -0.4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53" y="-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29791 -0.426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96" y="-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L 0.61424 -0.426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-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55776" y="169451"/>
            <a:ext cx="453650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3200" b="1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сначало</a:t>
            </a:r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потом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07975" y="933962"/>
            <a:ext cx="8584505" cy="3143110"/>
            <a:chOff x="1043608" y="1268760"/>
            <a:chExt cx="5400600" cy="201622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043608" y="1268760"/>
              <a:ext cx="1800200" cy="2016224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843808" y="1268760"/>
              <a:ext cx="1800200" cy="2016224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644008" y="1268760"/>
              <a:ext cx="1800200" cy="2016224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2" name="Picture 2" descr="Весна. Дидактический материал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82" t="28095" b="47415"/>
          <a:stretch/>
        </p:blipFill>
        <p:spPr bwMode="auto">
          <a:xfrm>
            <a:off x="6048164" y="4437112"/>
            <a:ext cx="2088232" cy="2243696"/>
          </a:xfrm>
          <a:prstGeom prst="rect">
            <a:avLst/>
          </a:prstGeom>
          <a:noFill/>
          <a:ln w="19050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Весна. Дидактический материал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57" t="28095" r="36030" b="49011"/>
          <a:stretch/>
        </p:blipFill>
        <p:spPr bwMode="auto">
          <a:xfrm>
            <a:off x="3491880" y="4471507"/>
            <a:ext cx="1966073" cy="2243697"/>
          </a:xfrm>
          <a:prstGeom prst="rect">
            <a:avLst/>
          </a:prstGeom>
          <a:noFill/>
          <a:ln w="19050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Весна. Дидактический материал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95" r="67848" b="48976"/>
          <a:stretch/>
        </p:blipFill>
        <p:spPr bwMode="auto">
          <a:xfrm>
            <a:off x="899592" y="4480125"/>
            <a:ext cx="1971924" cy="2208750"/>
          </a:xfrm>
          <a:prstGeom prst="rect">
            <a:avLst/>
          </a:prstGeom>
          <a:noFill/>
          <a:ln w="19050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Клипарт &quot; Сказочные домики &quot;. Обсуждение на LiveInternet - Российский  Сервис Онлайн-Дневников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3721"/>
            <a:ext cx="861809" cy="7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795141" cy="97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84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40741E-7 L -0.31233 -0.472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29375 -0.4715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0316 -0.4678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55776" y="169451"/>
            <a:ext cx="453650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3200" b="1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сначало</a:t>
            </a:r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потом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07975" y="933962"/>
            <a:ext cx="8584505" cy="3143110"/>
            <a:chOff x="1043608" y="1268760"/>
            <a:chExt cx="5400600" cy="201622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043608" y="1268760"/>
              <a:ext cx="1800200" cy="2016224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843808" y="1268760"/>
              <a:ext cx="1800200" cy="2016224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644008" y="1268760"/>
              <a:ext cx="1800200" cy="2016224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5" name="Picture 2" descr="Весна. Дидактический материал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55" t="50167" b="23905"/>
          <a:stretch/>
        </p:blipFill>
        <p:spPr bwMode="auto">
          <a:xfrm>
            <a:off x="3467723" y="4239914"/>
            <a:ext cx="2265009" cy="2294229"/>
          </a:xfrm>
          <a:prstGeom prst="rect">
            <a:avLst/>
          </a:prstGeom>
          <a:noFill/>
          <a:ln w="19050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Весна. Дидактический материал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08" t="50167" r="33585" b="23905"/>
          <a:stretch/>
        </p:blipFill>
        <p:spPr bwMode="auto">
          <a:xfrm>
            <a:off x="6372200" y="4211934"/>
            <a:ext cx="2022419" cy="2322207"/>
          </a:xfrm>
          <a:prstGeom prst="rect">
            <a:avLst/>
          </a:prstGeom>
          <a:noFill/>
          <a:ln w="19050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Клипарт &quot; Сказочные домики &quot;. Обсуждение на LiveInternet - Российский  Сервис Онлайн-Дневников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8657"/>
            <a:ext cx="865159" cy="76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Весна. Дидактический материал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167" r="66446" b="23905"/>
          <a:stretch/>
        </p:blipFill>
        <p:spPr bwMode="auto">
          <a:xfrm>
            <a:off x="612775" y="4239914"/>
            <a:ext cx="2059100" cy="2339944"/>
          </a:xfrm>
          <a:prstGeom prst="rect">
            <a:avLst/>
          </a:prstGeom>
          <a:noFill/>
          <a:ln w="19050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21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-0.63039 -0.430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28" y="-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0.00295 -0.4324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0.64341 -0.425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0" y="-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55776" y="169451"/>
            <a:ext cx="453650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3200" b="1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сначало</a:t>
            </a:r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потом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975" y="1124744"/>
            <a:ext cx="4248471" cy="4889006"/>
          </a:xfrm>
          <a:prstGeom prst="rect">
            <a:avLst/>
          </a:prstGeom>
          <a:solidFill>
            <a:srgbClr val="FFFFCC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>
            <a:stCxn id="3" idx="0"/>
            <a:endCxn id="3" idx="2"/>
          </p:cNvCxnSpPr>
          <p:nvPr/>
        </p:nvCxnSpPr>
        <p:spPr>
          <a:xfrm>
            <a:off x="2432211" y="1124744"/>
            <a:ext cx="0" cy="4889006"/>
          </a:xfrm>
          <a:prstGeom prst="line">
            <a:avLst/>
          </a:prstGeom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stCxn id="3" idx="1"/>
            <a:endCxn id="3" idx="3"/>
          </p:cNvCxnSpPr>
          <p:nvPr/>
        </p:nvCxnSpPr>
        <p:spPr>
          <a:xfrm>
            <a:off x="307975" y="3569247"/>
            <a:ext cx="4248471" cy="0"/>
          </a:xfrm>
          <a:prstGeom prst="line">
            <a:avLst/>
          </a:prstGeom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0" name="Picture 6" descr="Что сначала что потом растения. Дидактическая игра «Что сначала, что потом»  (старший возраст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50000" r="56226" b="2399"/>
          <a:stretch/>
        </p:blipFill>
        <p:spPr bwMode="auto">
          <a:xfrm>
            <a:off x="6945138" y="1412776"/>
            <a:ext cx="1852484" cy="188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Что сначала что потом растения. Дидактическая игра «Что сначала, что потом»  (старший возраст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7" t="50000" b="3355"/>
          <a:stretch/>
        </p:blipFill>
        <p:spPr bwMode="auto">
          <a:xfrm>
            <a:off x="4824028" y="3759299"/>
            <a:ext cx="1806667" cy="20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Что сначала что потом растения. Дидактическая игра «Что сначала, что потом»  (старший возраст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r="54037" b="52057"/>
          <a:stretch/>
        </p:blipFill>
        <p:spPr bwMode="auto">
          <a:xfrm>
            <a:off x="6945138" y="3933056"/>
            <a:ext cx="1873852" cy="187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Что сначала что потом растения. Дидактическая игра «Что сначала, что потом»  (старший возраст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0" b="51845"/>
          <a:stretch/>
        </p:blipFill>
        <p:spPr bwMode="auto">
          <a:xfrm>
            <a:off x="4665687" y="1412776"/>
            <a:ext cx="1965008" cy="17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Клипарт &quot; Сказочные домики &quot;. Обсуждение на LiveInternet - Российский  Сервис Онлайн-Дневников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9" y="6055556"/>
            <a:ext cx="789801" cy="69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90286" y="5800146"/>
            <a:ext cx="728703" cy="8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49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47205 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1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44444E-6 L -0.47292 -0.005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4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0.48351 -0.356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84" y="-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L -0.47882 0.345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4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55776" y="169451"/>
            <a:ext cx="453650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Д/игра на внимание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Клипарт &quot; Сказочные домики &quot;. Обсуждение на LiveInternet - Российский  Сервис Онлайн-Дневников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" y="5770156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53272" y="1196752"/>
            <a:ext cx="69378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концентрации, объема и устойчивости зрительного внимания. </a:t>
            </a:r>
          </a:p>
        </p:txBody>
      </p:sp>
      <p:pic>
        <p:nvPicPr>
          <p:cNvPr id="15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00" y="3025310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73" y="2332812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79" y="4077072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449" y="2213169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00549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57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55776" y="169451"/>
            <a:ext cx="453650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Д/игра на внимание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Птицы клипарт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247" y="2660242"/>
            <a:ext cx="2042592" cy="163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Птицы клипарт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67" l="1404" r="98947">
                        <a14:foregroundMark x1="15789" y1="41500" x2="15789" y2="41500"/>
                        <a14:foregroundMark x1="34737" y1="33500" x2="34737" y2="33500"/>
                        <a14:foregroundMark x1="44561" y1="64000" x2="44561" y2="64000"/>
                        <a14:foregroundMark x1="49825" y1="63833" x2="49825" y2="64500"/>
                        <a14:backgroundMark x1="51053" y1="11500" x2="50877" y2="11500"/>
                        <a14:backgroundMark x1="89474" y1="32500" x2="89474" y2="3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9346" y="3740859"/>
            <a:ext cx="1944216" cy="170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Певчая птица - векторные изображения, Певчая птица картинки |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6500" l="9912" r="95398">
                        <a14:backgroundMark x1="68850" y1="17833" x2="68850" y2="17833"/>
                        <a14:backgroundMark x1="62124" y1="27833" x2="62124" y2="2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36991"/>
            <a:ext cx="2330773" cy="247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Птицы клипарт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167" r="99667">
                        <a14:foregroundMark x1="33333" y1="35667" x2="33333" y2="35667"/>
                        <a14:backgroundMark x1="19667" y1="69000" x2="19667" y2="6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1" y="979591"/>
            <a:ext cx="2317440" cy="23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Птички Мультяшные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22" b="100000" l="0" r="100000">
                        <a14:foregroundMark x1="26721" y1="19118" x2="26721" y2="19118"/>
                        <a14:foregroundMark x1="42510" y1="20098" x2="43725" y2="20098"/>
                        <a14:foregroundMark x1="40891" y1="19608" x2="40891" y2="19608"/>
                        <a14:foregroundMark x1="23887" y1="17157" x2="23887" y2="17157"/>
                        <a14:foregroundMark x1="27935" y1="21569" x2="27935" y2="21569"/>
                        <a14:backgroundMark x1="6073" y1="25980" x2="6073" y2="25980"/>
                        <a14:backgroundMark x1="73684" y1="15686" x2="73684" y2="15686"/>
                        <a14:backgroundMark x1="80162" y1="74020" x2="80162" y2="74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582" y="902559"/>
            <a:ext cx="2527047" cy="20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Птицы клипарт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167" r="99667">
                        <a14:foregroundMark x1="33333" y1="35667" x2="33333" y2="35667"/>
                        <a14:backgroundMark x1="19667" y1="69000" x2="19667" y2="6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63" y="4290912"/>
            <a:ext cx="2317440" cy="23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6500" l="9912" r="95398">
                        <a14:backgroundMark x1="68850" y1="17833" x2="68850" y2="17833"/>
                        <a14:backgroundMark x1="62124" y1="27833" x2="62124" y2="2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33194"/>
            <a:ext cx="2330773" cy="247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Клипарт &quot; Сказочные домики &quot;. Обсуждение на LiveInternet - Российский  Сервис Онлайн-Дневников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" y="5770156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73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85185E-6 L 0.33716 -0.4300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58" y="-2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33872 0.419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44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59913 0.4821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48" y="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-0.59844 -0.4828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1" y="-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55776" y="169451"/>
            <a:ext cx="453650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Д/игра на внимание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6" descr="Певчая птица - векторные изображения, Певчая птица картинки |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6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48" y="3645024"/>
            <a:ext cx="23812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Кузнечик - векторные изображения, Кузнечик картинки | Depositphot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925" l="0" r="97500">
                        <a14:backgroundMark x1="20333" y1="12075" x2="20333" y2="12075"/>
                        <a14:backgroundMark x1="61500" y1="23208" x2="61500" y2="23208"/>
                        <a14:backgroundMark x1="73500" y1="34528" x2="73500" y2="34528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7" y="917002"/>
            <a:ext cx="2612945" cy="230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7" descr="Симпатичные кузнечик - векторные изображения, Симпатичные кузнечик картинки  | Depositphoto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1500" y1="39192" x2="21500" y2="39192"/>
                        <a14:foregroundMark x1="19833" y1="38955" x2="19833" y2="38955"/>
                        <a14:foregroundMark x1="29833" y1="35629" x2="29833" y2="35629"/>
                        <a14:foregroundMark x1="32500" y1="34679" x2="32500" y2="34679"/>
                        <a14:foregroundMark x1="35333" y1="35629" x2="35333" y2="35629"/>
                        <a14:backgroundMark x1="67500" y1="27078" x2="67500" y2="27078"/>
                        <a14:backgroundMark x1="82500" y1="39192" x2="82500" y2="39192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642" y="3273154"/>
            <a:ext cx="2844371" cy="19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0" descr="128 041 рез. по запросу «Кузнечик» — изображения, стоковые фотографии и  векторная графика | Shutterstock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643" l="0" r="100000">
                        <a14:foregroundMark x1="73016" y1="45714" x2="73016" y2="45714"/>
                        <a14:foregroundMark x1="74074" y1="38214" x2="74074" y2="38214"/>
                        <a14:foregroundMark x1="76720" y1="45000" x2="76720" y2="45000"/>
                        <a14:foregroundMark x1="75926" y1="39286" x2="75926" y2="39286"/>
                        <a14:foregroundMark x1="89418" y1="42500" x2="89418" y2="42500"/>
                        <a14:foregroundMark x1="93651" y1="39643" x2="93651" y2="39643"/>
                        <a14:backgroundMark x1="28042" y1="13929" x2="28042" y2="13929"/>
                        <a14:backgroundMark x1="42063" y1="10714" x2="42063" y2="10714"/>
                        <a14:backgroundMark x1="43386" y1="14643" x2="43386" y2="14643"/>
                        <a14:backgroundMark x1="43386" y1="14643" x2="43386" y2="14643"/>
                        <a14:backgroundMark x1="90741" y1="15000" x2="90741" y2="15000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21" y="3652185"/>
            <a:ext cx="2293793" cy="169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3" descr="Мультфильм милый кузнечик | Премиум векторы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833" y1="47902" x2="25833" y2="47902"/>
                        <a14:foregroundMark x1="29167" y1="44406" x2="29167" y2="44406"/>
                        <a14:foregroundMark x1="26389" y1="44755" x2="26389" y2="44755"/>
                        <a14:foregroundMark x1="38333" y1="49650" x2="38333" y2="49650"/>
                        <a14:foregroundMark x1="38333" y1="46503" x2="38333" y2="46503"/>
                        <a14:foregroundMark x1="36389" y1="51748" x2="36389" y2="51748"/>
                        <a14:foregroundMark x1="40000" y1="48601" x2="40000" y2="48601"/>
                        <a14:foregroundMark x1="37222" y1="47552" x2="37222" y2="47552"/>
                        <a14:foregroundMark x1="37222" y1="34266" x2="37222" y2="34266"/>
                        <a14:foregroundMark x1="33056" y1="30070" x2="33056" y2="30070"/>
                        <a14:foregroundMark x1="35833" y1="21678" x2="35833" y2="21678"/>
                        <a14:foregroundMark x1="40000" y1="13986" x2="40000" y2="13986"/>
                        <a14:foregroundMark x1="40000" y1="13986" x2="40000" y2="13986"/>
                        <a14:foregroundMark x1="48333" y1="15385" x2="48333" y2="15385"/>
                        <a14:foregroundMark x1="46389" y1="18531" x2="46389" y2="18531"/>
                        <a14:foregroundMark x1="43333" y1="21329" x2="43333" y2="21329"/>
                        <a14:foregroundMark x1="40833" y1="26573" x2="40833" y2="26573"/>
                        <a14:foregroundMark x1="40833" y1="26573" x2="40833" y2="26573"/>
                        <a14:foregroundMark x1="39722" y1="28671" x2="39722" y2="28671"/>
                        <a14:foregroundMark x1="39722" y1="28671" x2="39722" y2="28671"/>
                        <a14:foregroundMark x1="38333" y1="16434" x2="38333" y2="16434"/>
                        <a14:foregroundMark x1="35000" y1="24825" x2="35000" y2="24825"/>
                        <a14:foregroundMark x1="35000" y1="24825" x2="35000" y2="24825"/>
                        <a14:foregroundMark x1="33056" y1="34266" x2="33056" y2="34266"/>
                        <a14:foregroundMark x1="33056" y1="34266" x2="33056" y2="34266"/>
                        <a14:foregroundMark x1="33333" y1="25874" x2="33333" y2="25874"/>
                        <a14:foregroundMark x1="33333" y1="26573" x2="33333" y2="26573"/>
                        <a14:foregroundMark x1="37222" y1="19231" x2="37222" y2="19231"/>
                        <a14:foregroundMark x1="40556" y1="13986" x2="40556" y2="13986"/>
                        <a14:foregroundMark x1="41667" y1="23427" x2="41667" y2="23427"/>
                        <a14:foregroundMark x1="45556" y1="19580" x2="45556" y2="19580"/>
                        <a14:foregroundMark x1="45556" y1="19580" x2="45556" y2="19580"/>
                        <a14:foregroundMark x1="38889" y1="31119" x2="38889" y2="31119"/>
                        <a14:foregroundMark x1="38889" y1="31119" x2="38889" y2="31119"/>
                        <a14:foregroundMark x1="36389" y1="37413" x2="36389" y2="37413"/>
                        <a14:foregroundMark x1="35833" y1="37413" x2="35833" y2="37413"/>
                        <a14:foregroundMark x1="33056" y1="29720" x2="33056" y2="29720"/>
                        <a14:foregroundMark x1="32500" y1="35315" x2="32500" y2="35315"/>
                        <a14:foregroundMark x1="32222" y1="32867" x2="32222" y2="32867"/>
                        <a14:foregroundMark x1="33333" y1="26923" x2="33333" y2="26923"/>
                        <a14:foregroundMark x1="34722" y1="24825" x2="34722" y2="24825"/>
                        <a14:foregroundMark x1="36389" y1="22378" x2="36389" y2="22378"/>
                        <a14:foregroundMark x1="38056" y1="16084" x2="38056" y2="16084"/>
                        <a14:backgroundMark x1="15556" y1="25874" x2="15556" y2="25874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54" y="769938"/>
            <a:ext cx="2782044" cy="221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643" l="0" r="100000">
                        <a14:foregroundMark x1="73016" y1="45714" x2="73016" y2="45714"/>
                        <a14:foregroundMark x1="74074" y1="38214" x2="74074" y2="38214"/>
                        <a14:foregroundMark x1="76720" y1="45000" x2="76720" y2="45000"/>
                        <a14:foregroundMark x1="75926" y1="39286" x2="75926" y2="39286"/>
                        <a14:foregroundMark x1="89418" y1="42500" x2="89418" y2="42500"/>
                        <a14:foregroundMark x1="93651" y1="39643" x2="93651" y2="39643"/>
                        <a14:backgroundMark x1="28042" y1="13929" x2="28042" y2="13929"/>
                        <a14:backgroundMark x1="42063" y1="10714" x2="42063" y2="10714"/>
                        <a14:backgroundMark x1="43386" y1="14643" x2="43386" y2="14643"/>
                        <a14:backgroundMark x1="43386" y1="14643" x2="43386" y2="14643"/>
                        <a14:backgroundMark x1="90741" y1="15000" x2="90741" y2="15000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38296"/>
            <a:ext cx="2293793" cy="169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Клипарт &quot; Сказочные домики &quot;. Обсуждение на LiveInternet - Российский  Сервис Онлайн-Дневников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" y="5770156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66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5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61545 -0.4085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4" y="-2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185 L -0.6132 0.413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94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55776" y="169451"/>
            <a:ext cx="453650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Д/игра на внимание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6" descr="Певчая птица - векторные изображения, Певчая птица картинки |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узнечик - векторные изображения, Кузнечик картинки | Depositphot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7" descr="Симпатичные кузнечик - векторные изображения, Симпатичные кузнечик картинки  | Depositphoto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128 041 рез. по запросу «Кузнечик» — изображения, стоковые фотографии и  векторная графика | Shutterstock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3" descr="Мультфильм милый кузнечик | Премиум векторы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0" name="Picture 2" descr="красная и оранжевая бабочка, монарх бабочка оранжевая, бабочка с красным,  кисть Footed Butterfly, клипарт, цветок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95" l="1522" r="98370">
                        <a14:backgroundMark x1="48261" y1="21547" x2="48261" y2="21547"/>
                        <a14:backgroundMark x1="61304" y1="16298" x2="61304" y2="16298"/>
                        <a14:backgroundMark x1="85109" y1="87431" x2="85109" y2="87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4" y="922338"/>
            <a:ext cx="2368395" cy="186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Бабочка, клипарт, клипарты бабочки, клип арт, clipart butterfly, скачать  клипарт, бесплатные клипарты, коллекция клипартов животные, фото клипарт  бабочк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51091" y1="19189" x2="51091" y2="19189"/>
                        <a14:backgroundMark x1="56727" y1="17568" x2="56727" y2="17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675" y="2996952"/>
            <a:ext cx="2232248" cy="15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фиолетовая иллюстрация бабочки, фиолетовая бабочка, фиолетовая бабочка,  фиолетовый, кисть Бабочка с ногами, клипарт png | PNG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35" r="99783">
                        <a14:backgroundMark x1="23152" y1="12847" x2="23152" y2="12847"/>
                        <a14:backgroundMark x1="29457" y1="75810" x2="23804" y2="80208"/>
                        <a14:backgroundMark x1="25978" y1="85185" x2="25978" y2="8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4368">
            <a:off x="3376423" y="576758"/>
            <a:ext cx="2562103" cy="240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Махаон бабочка, клипарт, клипарты бабочки, клип арт, clipart butterfly,  скачать клипарт, бесплатные клипарты, коллекция клипартов животные, фото клипарт  бабочка махаон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64" r="99636">
                        <a14:foregroundMark x1="58182" y1="20485" x2="58182" y2="20485"/>
                        <a14:foregroundMark x1="57273" y1="24890" x2="57273" y2="24890"/>
                        <a14:foregroundMark x1="56545" y1="27093" x2="56545" y2="27093"/>
                        <a14:foregroundMark x1="55273" y1="27753" x2="55273" y2="27753"/>
                        <a14:foregroundMark x1="54182" y1="30176" x2="54182" y2="30176"/>
                        <a14:foregroundMark x1="41091" y1="18062" x2="41091" y2="18062"/>
                        <a14:foregroundMark x1="42545" y1="24229" x2="42545" y2="24229"/>
                        <a14:foregroundMark x1="41636" y1="21806" x2="41636" y2="21806"/>
                        <a14:foregroundMark x1="40727" y1="20485" x2="40727" y2="20485"/>
                        <a14:foregroundMark x1="43455" y1="26211" x2="43455" y2="26211"/>
                        <a14:foregroundMark x1="45455" y1="29295" x2="45455" y2="29295"/>
                        <a14:foregroundMark x1="46545" y1="31718" x2="46545" y2="31718"/>
                        <a14:foregroundMark x1="44182" y1="28194" x2="44182" y2="28194"/>
                        <a14:foregroundMark x1="46909" y1="34141" x2="46909" y2="34141"/>
                        <a14:foregroundMark x1="58000" y1="22026" x2="58000" y2="22026"/>
                        <a14:foregroundMark x1="53636" y1="31718" x2="53636" y2="31718"/>
                        <a14:foregroundMark x1="52545" y1="34802" x2="52545" y2="34802"/>
                        <a14:foregroundMark x1="52545" y1="34802" x2="52545" y2="34802"/>
                        <a14:foregroundMark x1="45636" y1="30396" x2="45636" y2="30396"/>
                        <a14:foregroundMark x1="43455" y1="26211" x2="43455" y2="26211"/>
                        <a14:backgroundMark x1="53636" y1="34141" x2="53636" y2="34141"/>
                        <a14:backgroundMark x1="46545" y1="37225" x2="46545" y2="37225"/>
                        <a14:backgroundMark x1="53455" y1="9692" x2="53455" y2="9692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271" y="4326049"/>
            <a:ext cx="2131584" cy="175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клипарт бабочки - Самое интересное в блогах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3609">
            <a:off x="6107083" y="813927"/>
            <a:ext cx="27241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Бабочка, рамка бабочка, кисть Footed Butterfly, фотография, насекомые png |  PNGWi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06" l="0" r="99565">
                        <a14:foregroundMark x1="46957" y1="34361" x2="46957" y2="34361"/>
                        <a14:foregroundMark x1="52826" y1="36417" x2="52826" y2="36417"/>
                        <a14:foregroundMark x1="55652" y1="29075" x2="55652" y2="29075"/>
                        <a14:foregroundMark x1="56848" y1="16006" x2="56848" y2="16006"/>
                        <a14:foregroundMark x1="44022" y1="10426" x2="44022" y2="10426"/>
                        <a14:foregroundMark x1="43152" y1="21586" x2="43152" y2="21586"/>
                        <a14:foregroundMark x1="57065" y1="25110" x2="57065" y2="25110"/>
                        <a14:foregroundMark x1="56848" y1="25110" x2="56848" y2="25110"/>
                        <a14:foregroundMark x1="43587" y1="23054" x2="43587" y2="23054"/>
                        <a14:foregroundMark x1="56304" y1="27313" x2="56304" y2="27313"/>
                        <a14:foregroundMark x1="56848" y1="23054" x2="56848" y2="23054"/>
                        <a14:foregroundMark x1="57283" y1="19824" x2="57283" y2="19824"/>
                        <a14:foregroundMark x1="43152" y1="19530" x2="43152" y2="19530"/>
                        <a14:foregroundMark x1="43152" y1="19530" x2="43152" y2="19530"/>
                        <a14:foregroundMark x1="43370" y1="17181" x2="43370" y2="17181"/>
                        <a14:backgroundMark x1="64239" y1="6461" x2="64239" y2="6461"/>
                        <a14:backgroundMark x1="40326" y1="10132" x2="40326" y2="10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0807">
            <a:off x="5142517" y="4510165"/>
            <a:ext cx="2538314" cy="187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Клипарт &quot; Сказочные домики &quot;. Обсуждение на LiveInternet - Российский  Сервис Онлайн-Дневников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" y="5770156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 descr="Бабочка, рамка бабочка, кисть Footed Butterfly, фотография, насекомые png |  PNGWi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06" l="0" r="99565">
                        <a14:foregroundMark x1="46957" y1="34361" x2="46957" y2="34361"/>
                        <a14:foregroundMark x1="52826" y1="36417" x2="52826" y2="36417"/>
                        <a14:foregroundMark x1="55652" y1="29075" x2="55652" y2="29075"/>
                        <a14:foregroundMark x1="56848" y1="16006" x2="56848" y2="16006"/>
                        <a14:foregroundMark x1="44022" y1="10426" x2="44022" y2="10426"/>
                        <a14:foregroundMark x1="43152" y1="21586" x2="43152" y2="21586"/>
                        <a14:foregroundMark x1="57065" y1="25110" x2="57065" y2="25110"/>
                        <a14:foregroundMark x1="56848" y1="25110" x2="56848" y2="25110"/>
                        <a14:foregroundMark x1="43587" y1="23054" x2="43587" y2="23054"/>
                        <a14:foregroundMark x1="56304" y1="27313" x2="56304" y2="27313"/>
                        <a14:foregroundMark x1="56848" y1="23054" x2="56848" y2="23054"/>
                        <a14:foregroundMark x1="57283" y1="19824" x2="57283" y2="19824"/>
                        <a14:foregroundMark x1="43152" y1="19530" x2="43152" y2="19530"/>
                        <a14:foregroundMark x1="43152" y1="19530" x2="43152" y2="19530"/>
                        <a14:foregroundMark x1="43370" y1="17181" x2="43370" y2="17181"/>
                        <a14:backgroundMark x1="64239" y1="6461" x2="64239" y2="6461"/>
                        <a14:backgroundMark x1="40326" y1="10132" x2="40326" y2="10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0807">
            <a:off x="290447" y="2957927"/>
            <a:ext cx="2538314" cy="187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44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5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0.52639 0.2256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19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0069 L -0.53594 -0.2217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97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55776" y="169451"/>
            <a:ext cx="453650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лишний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Клипарт &quot; Сказочные домики &quot;. Обсуждение на LiveInternet - Российский  Сервис Онлайн-Дневников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" y="5770156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9750" y="1124744"/>
            <a:ext cx="79304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Закрепить умение находить четвертый лишний предмет и объяснять, почему он лишний; развивать умение классифицировать предметы по существенному признаку, обобщать.</a:t>
            </a:r>
          </a:p>
        </p:txBody>
      </p:sp>
      <p:pic>
        <p:nvPicPr>
          <p:cNvPr id="9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00" y="3025310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73" y="2332812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79" y="4077072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449" y="2213169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00549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84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39752" y="169451"/>
            <a:ext cx="453650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лишний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5" descr="сосулька скачать бесплатно - Сосулька картинки - Сосульки Прозрачные  Картинк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308">
                        <a14:backgroundMark x1="27692" y1="24500" x2="27692" y2="24500"/>
                        <a14:backgroundMark x1="33077" y1="77500" x2="33077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67" b="29733"/>
          <a:stretch/>
        </p:blipFill>
        <p:spPr bwMode="auto">
          <a:xfrm>
            <a:off x="578304" y="933962"/>
            <a:ext cx="332262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Весна - красна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3" l="215" r="100000">
                        <a14:foregroundMark x1="20815" y1="82308" x2="20815" y2="82308"/>
                        <a14:foregroundMark x1="32189" y1="82308" x2="32189" y2="82308"/>
                        <a14:foregroundMark x1="29828" y1="81538" x2="29828" y2="81538"/>
                        <a14:foregroundMark x1="26609" y1="73692" x2="26609" y2="73692"/>
                        <a14:foregroundMark x1="37983" y1="68769" x2="37983" y2="68769"/>
                        <a14:foregroundMark x1="42489" y1="74154" x2="42489" y2="74154"/>
                        <a14:foregroundMark x1="42060" y1="72615" x2="42060" y2="73385"/>
                        <a14:foregroundMark x1="45494" y1="70000" x2="45494" y2="70000"/>
                        <a14:foregroundMark x1="53004" y1="73692" x2="53433" y2="74308"/>
                        <a14:foregroundMark x1="54506" y1="73077" x2="54506" y2="73077"/>
                        <a14:foregroundMark x1="61373" y1="72615" x2="61373" y2="72615"/>
                        <a14:foregroundMark x1="57296" y1="84000" x2="57296" y2="84000"/>
                        <a14:foregroundMark x1="54721" y1="82308" x2="54721" y2="82308"/>
                        <a14:foregroundMark x1="46567" y1="86923" x2="46567" y2="86923"/>
                        <a14:foregroundMark x1="41845" y1="80000" x2="41845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261" y="764704"/>
            <a:ext cx="2118535" cy="295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голубая снежинка, снежинка, снежинки, белый, ребенок png | PNGEg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7" b="95205" l="5111" r="94778">
                        <a14:backgroundMark x1="25556" y1="82681" x2="25556" y2="82681"/>
                        <a14:backgroundMark x1="49556" y1="48434" x2="49556" y2="48434"/>
                        <a14:backgroundMark x1="75667" y1="15166" x2="75667" y2="15166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581" y="3472178"/>
            <a:ext cx="2410747" cy="273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подснежники скачать бесплатно - Подснежник Скачать клип - Весна подснежники  PNG клипарт картинка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231" l="0" r="100000">
                        <a14:backgroundMark x1="44615" y1="41538" x2="44615" y2="41538"/>
                        <a14:backgroundMark x1="57692" y1="41538" x2="57692" y2="41538"/>
                        <a14:backgroundMark x1="51538" y1="37308" x2="51538" y2="37308"/>
                        <a14:backgroundMark x1="51538" y1="37308" x2="51538" y2="37308"/>
                        <a14:backgroundMark x1="80385" y1="36923" x2="80385" y2="36923"/>
                        <a14:backgroundMark x1="89231" y1="54231" x2="89231" y2="54231"/>
                        <a14:backgroundMark x1="27308" y1="11923" x2="27692" y2="13462"/>
                        <a14:backgroundMark x1="20769" y1="70385" x2="20769" y2="70385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3933057"/>
            <a:ext cx="2276657" cy="227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Клипарт &quot; Сказочные домики &quot;. Обсуждение на LiveInternet - Российский  Сервис Онлайн-Дневников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" y="5770156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04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5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401104" y="522836"/>
            <a:ext cx="3744416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ЗИМЫ</a:t>
            </a:r>
            <a:endParaRPr lang="ru-RU" sz="24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101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541" y="5628974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Зима, зима... - Времена года - Клипарты PNG - Клипарты у Анны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35" y="5439686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резентация - В гости к зиме для 2 класса (28 слайдов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500" l="9701" r="89925">
                        <a14:backgroundMark x1="15672" y1="30000" x2="15672" y2="30000"/>
                        <a14:backgroundMark x1="82090" y1="34500" x2="82090" y2="3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75" t="11707" r="24822" b="7154"/>
          <a:stretch/>
        </p:blipFill>
        <p:spPr bwMode="auto">
          <a:xfrm>
            <a:off x="6631980" y="188883"/>
            <a:ext cx="2057963" cy="197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Картинки детские про зиму: для детей, красивые, с надписью —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8" name="Picture 4" descr="Снегопад - Эффекты для анимации, футажи/Footage - Повседневная анимация -  Анимация - Мир авторской анимации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8" y="26139"/>
            <a:ext cx="9232636" cy="555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3012" y="2167748"/>
            <a:ext cx="75773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уточнение 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знаний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об изменениях погоды и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зимний сезон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закрепление  признаков зимы.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артинка времена года для детей в виде часов | Preschool activities,  Preschool classroom decor, Kids art class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77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39752" y="169451"/>
            <a:ext cx="453650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лишний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Гнездо рисунок для детей - сбор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6400" y1="83395" x2="6400" y2="83395"/>
                        <a14:backgroundMark x1="6200" y1="17343" x2="6200" y2="17343"/>
                        <a14:backgroundMark x1="89600" y1="15498" x2="89600" y2="15498"/>
                        <a14:backgroundMark x1="97600" y1="86716" x2="97600" y2="86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345425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Гусиный PNG прозрачный - PNG A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4048" y="1016782"/>
            <a:ext cx="3447681" cy="226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Скворечник с красной крышей клипарт-картинка. Бесплатная загрузка. | 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416" y="3521476"/>
            <a:ext cx="1872209" cy="285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ОСЕННИЕ ЛИСТЬЯ | ВКонтакт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82" l="9934" r="89901">
                        <a14:backgroundMark x1="23675" y1="7650" x2="23675" y2="7650"/>
                        <a14:backgroundMark x1="83775" y1="80692" x2="83775" y2="8069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97174">
            <a:off x="1533962" y="3723869"/>
            <a:ext cx="2695852" cy="245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липарт &quot; Сказочные домики &quot;. Обсуждение на LiveInternet - Российский  Сервис Онлайн-Дневников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" y="5770156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0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39752" y="169451"/>
            <a:ext cx="453650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лишний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12" l="0" r="100000">
                        <a14:backgroundMark x1="13818" y1="5882" x2="13818" y2="5882"/>
                        <a14:backgroundMark x1="94909" y1="72941" x2="94909" y2="7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69" y="893612"/>
            <a:ext cx="2021904" cy="249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клипарт солнце - Самое интересное в блогах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858033"/>
            <a:ext cx="2381131" cy="257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Купить Плакат вырубной двусторонний &quot;Мальчик пускает кораблик&quot; Формат А3  оптом - Лига поздравлений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98" b="100000" l="0" r="98540">
                        <a14:backgroundMark x1="15693" y1="45688" x2="15693" y2="45688"/>
                        <a14:backgroundMark x1="83942" y1="21911" x2="83942" y2="21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3631" y="3540514"/>
            <a:ext cx="2172242" cy="303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Санки детские рисунок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74" b="100000" l="0" r="100000">
                        <a14:backgroundMark x1="35667" y1="15457" x2="35667" y2="15457"/>
                        <a14:backgroundMark x1="29833" y1="27869" x2="29833" y2="27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43838" y="3800781"/>
            <a:ext cx="281739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Клипарт &quot; Сказочные домики &quot;. Обсуждение на LiveInternet - Российский  Сервис Онлайн-Дневников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" y="5770156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25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55776" y="169451"/>
            <a:ext cx="453650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Клипарт &quot; Сказочные домики &quot;. Обсуждение на LiveInternet - Российский  Сервис Онлайн-Дневников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" y="5770156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807508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900" y="3025310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73" y="2332812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79" y="4077072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449" y="2213169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Птицы - gif анимация | Анимация, Животные, Gif-анимация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00549"/>
            <a:ext cx="27717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99591" y="1340768"/>
            <a:ext cx="79076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умений у дошкольников  составлять рассказ по картине, опираясь на опорные картинки.</a:t>
            </a:r>
          </a:p>
        </p:txBody>
      </p:sp>
    </p:spTree>
    <p:extLst>
      <p:ext uri="{BB962C8B-B14F-4D97-AF65-F5344CB8AC3E}">
        <p14:creationId xmlns:p14="http://schemas.microsoft.com/office/powerpoint/2010/main" val="38989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2" name="Picture 2" descr="сюжетные картинки по теме весна | Картотека по развитию речи: |  Образовательная социальная сет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1" y="1340768"/>
            <a:ext cx="3175521" cy="4602204"/>
          </a:xfrm>
          <a:prstGeom prst="rect">
            <a:avLst/>
          </a:prstGeom>
          <a:noFill/>
          <a:ln w="28575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5436096" y="980728"/>
            <a:ext cx="3249469" cy="5472608"/>
            <a:chOff x="6165285" y="980728"/>
            <a:chExt cx="2520280" cy="4508884"/>
          </a:xfrm>
          <a:solidFill>
            <a:srgbClr val="FFFFFF"/>
          </a:solidFill>
        </p:grpSpPr>
        <p:sp>
          <p:nvSpPr>
            <p:cNvPr id="8" name="Прямоугольник 7"/>
            <p:cNvSpPr/>
            <p:nvPr/>
          </p:nvSpPr>
          <p:spPr>
            <a:xfrm>
              <a:off x="6165285" y="980728"/>
              <a:ext cx="2520280" cy="1512168"/>
            </a:xfrm>
            <a:prstGeom prst="rect">
              <a:avLst/>
            </a:prstGeom>
            <a:grp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165285" y="2492896"/>
              <a:ext cx="2520280" cy="1512168"/>
            </a:xfrm>
            <a:prstGeom prst="rect">
              <a:avLst/>
            </a:prstGeom>
            <a:grp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165285" y="3977444"/>
              <a:ext cx="2520280" cy="1512168"/>
            </a:xfrm>
            <a:prstGeom prst="rect">
              <a:avLst/>
            </a:prstGeom>
            <a:grp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604" name="Picture 4" descr="Картинки весны для детей детского сада. Большая коллекци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11102" r="16522" b="18017"/>
          <a:stretch/>
        </p:blipFill>
        <p:spPr bwMode="auto">
          <a:xfrm>
            <a:off x="5944706" y="1168228"/>
            <a:ext cx="2232248" cy="151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клипарт солнце - Самое интересное в блогах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16105"/>
            <a:ext cx="1301241" cy="140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сосулька скачать бесплатно - Сосулька картинки - Сосульки Прозрачные  Картинку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308">
                        <a14:backgroundMark x1="27692" y1="24500" x2="27692" y2="24500"/>
                        <a14:backgroundMark x1="33077" y1="77500" x2="33077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67" b="29733"/>
          <a:stretch/>
        </p:blipFill>
        <p:spPr bwMode="auto">
          <a:xfrm>
            <a:off x="6588224" y="2886580"/>
            <a:ext cx="1986371" cy="133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Детские образы - Галерея - dezire.ucoz.r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99" b="98007" l="9562" r="93625">
                        <a14:backgroundMark x1="22311" y1="15036" x2="22311" y2="15036"/>
                        <a14:backgroundMark x1="84861" y1="17029" x2="84861" y2="17029"/>
                        <a14:backgroundMark x1="86853" y1="73007" x2="86853" y2="73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676" y="4617959"/>
            <a:ext cx="845622" cy="18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Детские образы - Галерея - dezire.ucoz.r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67" b="97882" l="5902" r="98361">
                        <a14:backgroundMark x1="88197" y1="38578" x2="88197" y2="38578"/>
                        <a14:backgroundMark x1="83279" y1="19970" x2="83279" y2="1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870" y="4647617"/>
            <a:ext cx="796645" cy="172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мальчик в зимней одежде - Детские образы - Галерея - dezire.ucoz.ru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00" b="96400" l="9594" r="89668">
                        <a14:backgroundMark x1="20295" y1="27000" x2="20295" y2="27000"/>
                        <a14:backgroundMark x1="85240" y1="29200" x2="85240" y2="29200"/>
                        <a14:backgroundMark x1="80074" y1="74200" x2="80074" y2="7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97" y="4722985"/>
            <a:ext cx="909150" cy="167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вода клипарт скачать бесплатно - Кристалл минерала кварца картинки -  Бутилированная Вода Клипарт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64615" y1="92105" x2="64615" y2="92105"/>
                        <a14:foregroundMark x1="83846" y1="89737" x2="83846" y2="89737"/>
                        <a14:foregroundMark x1="83846" y1="90263" x2="83846" y2="90263"/>
                        <a14:foregroundMark x1="84615" y1="83421" x2="84615" y2="83421"/>
                        <a14:backgroundMark x1="70769" y1="16316" x2="70769" y2="16316"/>
                        <a14:backgroundMark x1="87692" y1="33684" x2="87692" y2="33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877" y="5013176"/>
            <a:ext cx="365799" cy="53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вода клипарт скачать бесплатно - Кристалл минерала кварца картинки -  Бутилированная Вода Клипарт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4615" y1="92105" x2="64615" y2="92105"/>
                        <a14:foregroundMark x1="83846" y1="89737" x2="83846" y2="89737"/>
                        <a14:foregroundMark x1="83846" y1="90263" x2="83846" y2="90263"/>
                        <a14:foregroundMark x1="84615" y1="83421" x2="84615" y2="83421"/>
                        <a14:backgroundMark x1="70769" y1="16316" x2="70769" y2="16316"/>
                        <a14:backgroundMark x1="87692" y1="33684" x2="87692" y2="33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518" y="5561684"/>
            <a:ext cx="365799" cy="53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вода клипарт скачать бесплатно - Кристалл минерала кварца картинки -  Бутилированная Вода Клипарт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4615" y1="92105" x2="64615" y2="92105"/>
                        <a14:foregroundMark x1="83846" y1="89737" x2="83846" y2="89737"/>
                        <a14:foregroundMark x1="83846" y1="90263" x2="83846" y2="90263"/>
                        <a14:foregroundMark x1="84615" y1="83421" x2="84615" y2="83421"/>
                        <a14:backgroundMark x1="70769" y1="16316" x2="70769" y2="16316"/>
                        <a14:backgroundMark x1="87692" y1="33684" x2="87692" y2="33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676" y="5172202"/>
            <a:ext cx="365799" cy="53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907704" y="152385"/>
            <a:ext cx="5760640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 по картинке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 descr="Клипарт &quot; Сказочные домики &quot;. Обсуждение на LiveInternet - Российский  Сервис Онлайн-Дневников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6" y="5912351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4305557" y="5526940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5436096" y="980728"/>
            <a:ext cx="3249469" cy="5472608"/>
            <a:chOff x="6165285" y="980728"/>
            <a:chExt cx="2520280" cy="4508884"/>
          </a:xfrm>
          <a:solidFill>
            <a:srgbClr val="FFFFFF"/>
          </a:solidFill>
        </p:grpSpPr>
        <p:sp>
          <p:nvSpPr>
            <p:cNvPr id="8" name="Прямоугольник 7"/>
            <p:cNvSpPr/>
            <p:nvPr/>
          </p:nvSpPr>
          <p:spPr>
            <a:xfrm>
              <a:off x="6165285" y="980728"/>
              <a:ext cx="2520280" cy="1512168"/>
            </a:xfrm>
            <a:prstGeom prst="rect">
              <a:avLst/>
            </a:prstGeom>
            <a:grp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165285" y="2492896"/>
              <a:ext cx="2520280" cy="1512168"/>
            </a:xfrm>
            <a:prstGeom prst="rect">
              <a:avLst/>
            </a:prstGeom>
            <a:grp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165285" y="3977444"/>
              <a:ext cx="2520280" cy="1512168"/>
            </a:xfrm>
            <a:prstGeom prst="rect">
              <a:avLst/>
            </a:prstGeom>
            <a:grp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Picture 6" descr="клипарт солнце - Самое интересное в блогах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496" y="933962"/>
            <a:ext cx="1301241" cy="140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Детские образы - Галерея - dezire.ucoz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99" b="98007" l="9562" r="93625">
                        <a14:backgroundMark x1="22311" y1="15036" x2="22311" y2="15036"/>
                        <a14:backgroundMark x1="84861" y1="17029" x2="84861" y2="17029"/>
                        <a14:backgroundMark x1="86853" y1="73007" x2="86853" y2="73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48" y="2803946"/>
            <a:ext cx="845622" cy="18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Детские образы - Галерея - dezire.ucoz.r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7" b="97882" l="5902" r="98361">
                        <a14:backgroundMark x1="88197" y1="38578" x2="88197" y2="38578"/>
                        <a14:backgroundMark x1="83279" y1="19970" x2="83279" y2="1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249" y="2816105"/>
            <a:ext cx="796645" cy="172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мальчик в зимней одежде - Детские образы - Галерея - dezire.ucoz.r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00" b="96400" l="9594" r="89668">
                        <a14:backgroundMark x1="20295" y1="27000" x2="20295" y2="27000"/>
                        <a14:backgroundMark x1="85240" y1="29200" x2="85240" y2="29200"/>
                        <a14:backgroundMark x1="80074" y1="74200" x2="80074" y2="7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56" y="2888926"/>
            <a:ext cx="909150" cy="167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Сюжетные картинки.Весна | Картотека по развитию речи: | Образовательная  социальная сеть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16" y="994787"/>
            <a:ext cx="3284580" cy="4737375"/>
          </a:xfrm>
          <a:prstGeom prst="rect">
            <a:avLst/>
          </a:prstGeom>
          <a:noFill/>
          <a:ln w="28575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снег png | PNGWin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03" b="100000" l="0" r="100000">
                        <a14:foregroundMark x1="40556" y1="93197" x2="40556" y2="93197"/>
                        <a14:backgroundMark x1="90278" y1="23129" x2="90278" y2="23129"/>
                        <a14:backgroundMark x1="90278" y1="23129" x2="90278" y2="23129"/>
                        <a14:backgroundMark x1="92778" y1="23129" x2="92778" y2="23129"/>
                        <a14:backgroundMark x1="92778" y1="23129" x2="92778" y2="23129"/>
                        <a14:backgroundMark x1="96944" y1="21088" x2="96944" y2="21088"/>
                        <a14:backgroundMark x1="96944" y1="21769" x2="96944" y2="21769"/>
                        <a14:backgroundMark x1="40833" y1="23129" x2="40833" y2="23129"/>
                        <a14:backgroundMark x1="40278" y1="23129" x2="40278" y2="23129"/>
                        <a14:backgroundMark x1="38056" y1="23129" x2="38056" y2="23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50" y="1900819"/>
            <a:ext cx="2130545" cy="86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Весенние ручьи в рисунках и картинках для учеников 2 класс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464" y="4652772"/>
            <a:ext cx="2277632" cy="170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Кораблик рисунок (2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5111" r="94444">
                        <a14:backgroundMark x1="19111" y1="41635" x2="19111" y2="41635"/>
                        <a14:backgroundMark x1="26222" y1="30192" x2="26222" y2="30192"/>
                        <a14:backgroundMark x1="78111" y1="18750" x2="78111" y2="1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11" y="5535647"/>
            <a:ext cx="607925" cy="70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ораблик рисунок (2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111" r="94444">
                        <a14:backgroundMark x1="19111" y1="41635" x2="19111" y2="41635"/>
                        <a14:backgroundMark x1="26222" y1="30192" x2="26222" y2="30192"/>
                        <a14:backgroundMark x1="78111" y1="18750" x2="78111" y2="1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71" y="3077624"/>
            <a:ext cx="1114163" cy="128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1907704" y="152385"/>
            <a:ext cx="5760640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 по картинке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4" descr="Клипарт &quot; Сказочные домики &quot;. Обсуждение на LiveInternet - Российский  Сервис Онлайн-Дневников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886893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4483563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45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одежды для детей в детском саду. Легкие срисовки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5436096" y="980728"/>
            <a:ext cx="3249469" cy="5472608"/>
            <a:chOff x="6165285" y="980728"/>
            <a:chExt cx="2520280" cy="4508884"/>
          </a:xfrm>
          <a:solidFill>
            <a:srgbClr val="FFFFFF"/>
          </a:solidFill>
        </p:grpSpPr>
        <p:sp>
          <p:nvSpPr>
            <p:cNvPr id="8" name="Прямоугольник 7"/>
            <p:cNvSpPr/>
            <p:nvPr/>
          </p:nvSpPr>
          <p:spPr>
            <a:xfrm>
              <a:off x="6165285" y="980728"/>
              <a:ext cx="2520280" cy="1512168"/>
            </a:xfrm>
            <a:prstGeom prst="rect">
              <a:avLst/>
            </a:prstGeom>
            <a:grp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165285" y="2492896"/>
              <a:ext cx="2520280" cy="1512168"/>
            </a:xfrm>
            <a:prstGeom prst="rect">
              <a:avLst/>
            </a:prstGeom>
            <a:grp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165285" y="3977444"/>
              <a:ext cx="2520280" cy="1512168"/>
            </a:xfrm>
            <a:prstGeom prst="rect">
              <a:avLst/>
            </a:prstGeom>
            <a:grp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606" name="Picture 6" descr="Детские образы - Галерея - dezire.ucoz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9" b="98007" l="9562" r="93625">
                        <a14:backgroundMark x1="22311" y1="15036" x2="22311" y2="15036"/>
                        <a14:backgroundMark x1="84861" y1="17029" x2="84861" y2="17029"/>
                        <a14:backgroundMark x1="86853" y1="73007" x2="86853" y2="73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703" y="4629077"/>
            <a:ext cx="845622" cy="18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Детские образы - Галерея - dezire.ucoz.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7" b="97882" l="5902" r="98361">
                        <a14:backgroundMark x1="88197" y1="38578" x2="88197" y2="38578"/>
                        <a14:backgroundMark x1="83279" y1="19970" x2="83279" y2="1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704" y="4641236"/>
            <a:ext cx="796645" cy="172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мальчик в зимней одежде - Детские образы - Галерея - dezire.ucoz.r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00" b="96400" l="9594" r="89668">
                        <a14:backgroundMark x1="20295" y1="27000" x2="20295" y2="27000"/>
                        <a14:backgroundMark x1="85240" y1="29200" x2="85240" y2="29200"/>
                        <a14:backgroundMark x1="80074" y1="74200" x2="80074" y2="7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111" y="4714057"/>
            <a:ext cx="909150" cy="167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Весенние ручьи в рисунках и картинках для учеников 2 класс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Сюжетные картинки о весне для детей в детском садике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3458533" cy="4851828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25" name="Picture 5" descr="весна png | PNGEg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1782" y1="82278" x2="11782" y2="82278"/>
                        <a14:foregroundMark x1="29023" y1="89873" x2="29023" y2="89873"/>
                        <a14:foregroundMark x1="41379" y1="81013" x2="41379" y2="81013"/>
                        <a14:foregroundMark x1="37644" y1="68987" x2="37644" y2="68987"/>
                        <a14:foregroundMark x1="33621" y1="86076" x2="33621" y2="86076"/>
                        <a14:foregroundMark x1="25862" y1="81013" x2="25862" y2="81013"/>
                        <a14:foregroundMark x1="18678" y1="91139" x2="18678" y2="91139"/>
                        <a14:foregroundMark x1="11494" y1="91139" x2="11494" y2="91139"/>
                        <a14:foregroundMark x1="5172" y1="86076" x2="5172" y2="86076"/>
                        <a14:foregroundMark x1="3736" y1="68354" x2="3736" y2="68354"/>
                        <a14:foregroundMark x1="8333" y1="74051" x2="8333" y2="74051"/>
                        <a14:foregroundMark x1="16954" y1="77848" x2="16954" y2="77848"/>
                        <a14:foregroundMark x1="27299" y1="84177" x2="27299" y2="84177"/>
                        <a14:foregroundMark x1="37356" y1="84177" x2="37356" y2="84177"/>
                        <a14:foregroundMark x1="45402" y1="82911" x2="45402" y2="82911"/>
                        <a14:foregroundMark x1="52586" y1="84177" x2="52586" y2="87342"/>
                        <a14:foregroundMark x1="57759" y1="91139" x2="57759" y2="91139"/>
                        <a14:foregroundMark x1="67529" y1="89241" x2="67529" y2="89241"/>
                        <a14:foregroundMark x1="71839" y1="89873" x2="71839" y2="89873"/>
                        <a14:foregroundMark x1="80460" y1="82911" x2="80460" y2="82911"/>
                        <a14:foregroundMark x1="79885" y1="75316" x2="79885" y2="75316"/>
                        <a14:foregroundMark x1="87069" y1="79114" x2="87069" y2="79114"/>
                        <a14:foregroundMark x1="87931" y1="89241" x2="87931" y2="89241"/>
                        <a14:foregroundMark x1="93103" y1="87342" x2="93103" y2="87342"/>
                        <a14:foregroundMark x1="94253" y1="86076" x2="94253" y2="86076"/>
                        <a14:foregroundMark x1="94253" y1="82278" x2="94253" y2="82278"/>
                        <a14:foregroundMark x1="90230" y1="74051" x2="90230" y2="74051"/>
                        <a14:foregroundMark x1="87069" y1="65190" x2="87069" y2="65190"/>
                        <a14:foregroundMark x1="88506" y1="55063" x2="88506" y2="55063"/>
                        <a14:foregroundMark x1="87069" y1="55063" x2="87069" y2="58228"/>
                        <a14:foregroundMark x1="87069" y1="75949" x2="87931" y2="79114"/>
                        <a14:foregroundMark x1="83908" y1="73418" x2="83908" y2="73418"/>
                        <a14:foregroundMark x1="84770" y1="68987" x2="86207" y2="70253"/>
                        <a14:foregroundMark x1="97126" y1="77215" x2="97126" y2="77215"/>
                        <a14:foregroundMark x1="97414" y1="77848" x2="97414" y2="77848"/>
                        <a14:foregroundMark x1="86782" y1="82278" x2="86782" y2="82278"/>
                        <a14:foregroundMark x1="93391" y1="87342" x2="93391" y2="87342"/>
                        <a14:foregroundMark x1="94253" y1="96203" x2="94253" y2="96203"/>
                        <a14:foregroundMark x1="92241" y1="96835" x2="90805" y2="96835"/>
                        <a14:foregroundMark x1="75287" y1="94937" x2="75287" y2="94937"/>
                        <a14:foregroundMark x1="76724" y1="94304" x2="78161" y2="92405"/>
                        <a14:foregroundMark x1="80460" y1="82911" x2="80460" y2="82911"/>
                        <a14:foregroundMark x1="72701" y1="82911" x2="72701" y2="82911"/>
                        <a14:foregroundMark x1="74425" y1="85443" x2="74425" y2="85443"/>
                        <a14:foregroundMark x1="58908" y1="87975" x2="58908" y2="87975"/>
                        <a14:foregroundMark x1="64943" y1="85443" x2="64943" y2="85443"/>
                        <a14:foregroundMark x1="60920" y1="91139" x2="60920" y2="91139"/>
                        <a14:foregroundMark x1="58908" y1="87342" x2="58908" y2="87342"/>
                        <a14:foregroundMark x1="48563" y1="82911" x2="50000" y2="86076"/>
                        <a14:foregroundMark x1="51437" y1="86076" x2="51437" y2="86076"/>
                        <a14:foregroundMark x1="56322" y1="75949" x2="56322" y2="75949"/>
                        <a14:foregroundMark x1="87931" y1="89241" x2="87931" y2="89241"/>
                        <a14:foregroundMark x1="90805" y1="87342" x2="90805" y2="87342"/>
                        <a14:foregroundMark x1="90805" y1="75316" x2="90805" y2="75316"/>
                        <a14:foregroundMark x1="39943" y1="91139" x2="39943" y2="91139"/>
                        <a14:foregroundMark x1="42816" y1="91139" x2="42816" y2="91139"/>
                        <a14:foregroundMark x1="35345" y1="87975" x2="35345" y2="87975"/>
                        <a14:foregroundMark x1="27874" y1="92405" x2="27874" y2="92405"/>
                        <a14:foregroundMark x1="25000" y1="93038" x2="25000" y2="93038"/>
                        <a14:foregroundMark x1="16092" y1="89873" x2="16092" y2="89873"/>
                        <a14:foregroundMark x1="12356" y1="89241" x2="12356" y2="89241"/>
                        <a14:foregroundMark x1="5172" y1="91139" x2="5172" y2="91139"/>
                        <a14:foregroundMark x1="3736" y1="75316" x2="3736" y2="75316"/>
                        <a14:foregroundMark x1="3736" y1="68987" x2="3736" y2="68987"/>
                        <a14:foregroundMark x1="9483" y1="68987" x2="9483" y2="68987"/>
                        <a14:foregroundMark x1="19253" y1="77215" x2="19253" y2="77215"/>
                        <a14:foregroundMark x1="20977" y1="77215" x2="20977" y2="77215"/>
                        <a14:foregroundMark x1="23276" y1="70886" x2="23276" y2="70886"/>
                        <a14:foregroundMark x1="40805" y1="79114" x2="40805" y2="79114"/>
                        <a14:foregroundMark x1="43103" y1="77848" x2="43103" y2="77848"/>
                        <a14:foregroundMark x1="42816" y1="70253" x2="42816" y2="70253"/>
                        <a14:foregroundMark x1="37644" y1="70886" x2="37644" y2="70886"/>
                        <a14:foregroundMark x1="37356" y1="66456" x2="37356" y2="66456"/>
                        <a14:foregroundMark x1="36494" y1="66456" x2="36494" y2="66456"/>
                        <a14:foregroundMark x1="21839" y1="70886" x2="21839" y2="70886"/>
                        <a14:foregroundMark x1="20977" y1="75316" x2="20977" y2="75316"/>
                        <a14:foregroundMark x1="18678" y1="75316" x2="18678" y2="75316"/>
                        <a14:foregroundMark x1="27299" y1="82911" x2="27299" y2="82911"/>
                        <a14:foregroundMark x1="40517" y1="87342" x2="40517" y2="87342"/>
                        <a14:backgroundMark x1="7759" y1="18987" x2="7759" y2="18987"/>
                        <a14:backgroundMark x1="17816" y1="16456" x2="17816" y2="16456"/>
                        <a14:backgroundMark x1="27299" y1="17089" x2="27299" y2="17089"/>
                        <a14:backgroundMark x1="35057" y1="13291" x2="35057" y2="13291"/>
                        <a14:backgroundMark x1="43678" y1="13291" x2="43678" y2="13291"/>
                        <a14:backgroundMark x1="60345" y1="16456" x2="60345" y2="16456"/>
                        <a14:backgroundMark x1="68103" y1="17089" x2="68103" y2="17089"/>
                        <a14:backgroundMark x1="77299" y1="20253" x2="77299" y2="20253"/>
                        <a14:backgroundMark x1="87931" y1="21519" x2="87931" y2="21519"/>
                        <a14:backgroundMark x1="93103" y1="16456" x2="95402" y2="21519"/>
                        <a14:backgroundMark x1="94253" y1="11392" x2="94253" y2="11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1275013"/>
            <a:ext cx="2853781" cy="143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клипарт солнце - Самое интересное в блога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744" y="941813"/>
            <a:ext cx="780546" cy="84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Скворечник с красной крышей клипарт-картинка. Бесплатная загрузка. |  Creazill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691" y="4979039"/>
            <a:ext cx="752405" cy="114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9" descr="Гусиный PNG прозрачный - PNG Al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1257" y="2816105"/>
            <a:ext cx="2599146" cy="170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1907704" y="152385"/>
            <a:ext cx="5760640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 по картинке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4" descr="Клипарт &quot; Сказочные домики &quot;. Обсуждение на LiveInternet - Российский  Сервис Онлайн-Дневников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" y="5770156"/>
            <a:ext cx="1045837" cy="9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10000" r="90000">
                        <a14:foregroundMark x1="57609" y1="52800" x2="57609" y2="52800"/>
                        <a14:backgroundMark x1="29130" y1="64800" x2="29130" y2="64800"/>
                        <a14:backgroundMark x1="27935" y1="74600" x2="27935" y2="7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1" r="28087"/>
          <a:stretch/>
        </p:blipFill>
        <p:spPr bwMode="auto">
          <a:xfrm>
            <a:off x="4451770" y="5514745"/>
            <a:ext cx="964933" cy="117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69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0647"/>
            <a:ext cx="2664296" cy="2020425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 descr="Картинка времена года для детей в виде часов | Preschool activities,  Preschool classroom decor, Kids art class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6880" y="2243899"/>
            <a:ext cx="848088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Для работы  с дидактическими  играми  раздела «ЛЕТО» в  рамках  интерактивного плаката отражены  управляющие кнопки:</a:t>
            </a:r>
          </a:p>
          <a:p>
            <a:endParaRPr lang="ru-RU" sz="22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55157" y="3287161"/>
            <a:ext cx="601019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Летний домик </a:t>
            </a:r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переносит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нас </a:t>
            </a:r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в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меню раздела «ЛЕТО».</a:t>
            </a:r>
            <a:endParaRPr lang="ru-RU" sz="24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/>
              <a:ea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42617" y="4437808"/>
            <a:ext cx="51173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С </a:t>
            </a:r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помощью гиперссылки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переход </a:t>
            </a:r>
          </a:p>
          <a:p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на </a:t>
            </a:r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следующий  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слайд.</a:t>
            </a:r>
            <a:endParaRPr lang="ru-RU" sz="24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/>
              <a:ea typeface="Times New Roman"/>
            </a:endParaRPr>
          </a:p>
        </p:txBody>
      </p:sp>
      <p:pic>
        <p:nvPicPr>
          <p:cNvPr id="8" name="Picture 2" descr="Картинка времена года для детей в виде часов | Preschool activities,  Preschool classroom decor, Kids art cla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32" y="5673754"/>
            <a:ext cx="950287" cy="9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44581" y="5673754"/>
            <a:ext cx="6299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С помощью </a:t>
            </a:r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часов «Круглый год»  переход в главное меню.</a:t>
            </a:r>
          </a:p>
          <a:p>
            <a:r>
              <a:rPr lang="ru-RU" sz="2400" b="1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/>
                <a:ea typeface="Times New Roman"/>
              </a:rPr>
              <a:t> </a:t>
            </a:r>
            <a:endParaRPr lang="ru-RU" sz="2400" b="1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/>
              <a:ea typeface="Times New Roman"/>
            </a:endParaRPr>
          </a:p>
        </p:txBody>
      </p:sp>
      <p:pic>
        <p:nvPicPr>
          <p:cNvPr id="17" name="Picture 10" descr="Земляника рисунок для детей - 68 фот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705260" y="4394789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28384" y="5815401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96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0647"/>
            <a:ext cx="2664296" cy="2020425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 descr="Картинка времена года для детей в виде часов | Preschool activities,  Preschool classroom decor, Kids art class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09622" y="956688"/>
            <a:ext cx="2818497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ЛЕТА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Алгоритм для составления рассказа по теме: &quot;Лето&quot; - Работы на заказ -  Детский сад и школа - Персональный сайт Жевлаковой Ольги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00" r="100000">
                        <a14:backgroundMark x1="16333" y1="4533" x2="16333" y2="4533"/>
                        <a14:backgroundMark x1="73667" y1="5800" x2="73667" y2="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86" y="1484784"/>
            <a:ext cx="1043118" cy="104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6119804" y="960377"/>
            <a:ext cx="2818497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ОТЛИЧИЯ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6" name="Picture 4" descr="лупа человек – Раздельный Сбор — сайт справочник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98551" l="0" r="100000">
                        <a14:foregroundMark x1="74643" y1="42424" x2="74643" y2="42424"/>
                        <a14:backgroundMark x1="8875" y1="23847" x2="8875" y2="23847"/>
                        <a14:backgroundMark x1="85578" y1="22134" x2="85578" y2="22134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84784"/>
            <a:ext cx="1080120" cy="12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6084199" y="2799666"/>
            <a:ext cx="2818497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О ЛЕТЕ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0911" y="2621462"/>
            <a:ext cx="297626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БАБОЧКИ И ЦВЕТЫ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8" name="Picture 6" descr="Бабочка над цветком, клипарт, клипарты бабочки, клип арт, clipart  butterfly, скачать клипарт, бесплатные клипарты, коллекция клипартов  животные, фото клипарт бабочка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985" l="0" r="100000">
                        <a14:foregroundMark x1="70857" y1="71574" x2="70857" y2="71574"/>
                        <a14:foregroundMark x1="81143" y1="71574" x2="81143" y2="71574"/>
                        <a14:foregroundMark x1="83143" y1="59898" x2="83143" y2="59898"/>
                        <a14:foregroundMark x1="61143" y1="52284" x2="61143" y2="52284"/>
                        <a14:foregroundMark x1="83429" y1="90355" x2="83429" y2="90355"/>
                        <a14:foregroundMark x1="88286" y1="94670" x2="88286" y2="94670"/>
                        <a14:foregroundMark x1="63714" y1="84264" x2="63714" y2="84264"/>
                        <a14:foregroundMark x1="67714" y1="67766" x2="67714" y2="67766"/>
                        <a14:foregroundMark x1="76857" y1="49492" x2="76857" y2="49492"/>
                        <a14:foregroundMark x1="65143" y1="24365" x2="65143" y2="24365"/>
                        <a14:foregroundMark x1="56286" y1="25127" x2="56286" y2="25127"/>
                        <a14:foregroundMark x1="57143" y1="29949" x2="57143" y2="29949"/>
                        <a14:foregroundMark x1="56000" y1="27919" x2="56000" y2="27919"/>
                        <a14:foregroundMark x1="56857" y1="22843" x2="56857" y2="22843"/>
                        <a14:foregroundMark x1="55143" y1="21066" x2="55143" y2="21066"/>
                        <a14:foregroundMark x1="55143" y1="19036" x2="55143" y2="19036"/>
                        <a14:foregroundMark x1="55143" y1="17766" x2="55143" y2="17766"/>
                        <a14:foregroundMark x1="68000" y1="22589" x2="68000" y2="22589"/>
                        <a14:foregroundMark x1="71429" y1="19289" x2="71429" y2="19289"/>
                        <a14:foregroundMark x1="63143" y1="26142" x2="63143" y2="26142"/>
                        <a14:foregroundMark x1="62000" y1="28173" x2="62000" y2="28173"/>
                        <a14:foregroundMark x1="61143" y1="28680" x2="61143" y2="28680"/>
                        <a14:foregroundMark x1="60857" y1="28680" x2="60857" y2="28680"/>
                        <a14:foregroundMark x1="58286" y1="30457" x2="58286" y2="30457"/>
                        <a14:foregroundMark x1="60000" y1="60914" x2="60000" y2="60914"/>
                        <a14:foregroundMark x1="71429" y1="59898" x2="71429" y2="59898"/>
                        <a14:foregroundMark x1="78286" y1="62437" x2="78286" y2="62437"/>
                        <a14:foregroundMark x1="82286" y1="66244" x2="82286" y2="66244"/>
                        <a14:foregroundMark x1="86571" y1="66244" x2="86571" y2="66244"/>
                        <a14:foregroundMark x1="88571" y1="65228" x2="88571" y2="65228"/>
                        <a14:foregroundMark x1="90571" y1="64213" x2="90571" y2="64213"/>
                        <a14:foregroundMark x1="90286" y1="58122" x2="90286" y2="58122"/>
                        <a14:foregroundMark x1="84286" y1="47970" x2="84286" y2="47970"/>
                        <a14:foregroundMark x1="79714" y1="47970" x2="79714" y2="47970"/>
                        <a14:foregroundMark x1="70857" y1="50508" x2="70857" y2="50508"/>
                        <a14:foregroundMark x1="62571" y1="54822" x2="62571" y2="54822"/>
                        <a14:foregroundMark x1="53714" y1="70305" x2="53714" y2="70305"/>
                        <a14:foregroundMark x1="58000" y1="32234" x2="56857" y2="32487"/>
                        <a14:foregroundMark x1="40000" y1="78426" x2="40000" y2="78426"/>
                        <a14:backgroundMark x1="56857" y1="6091" x2="56857" y2="6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31714"/>
            <a:ext cx="854995" cy="96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Угадай Векторные клипарты с лицензией «роялти-фри». 6 335 Угадай клипарты и  векторные иллюстрации и изображения в формате EPS от тысяч стоковых  иллюстраторов.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8085" y1="32677" x2="18085" y2="32677"/>
                        <a14:foregroundMark x1="20213" y1="6299" x2="20213" y2="6299"/>
                        <a14:foregroundMark x1="13564" y1="56693" x2="13564" y2="56693"/>
                        <a14:foregroundMark x1="12766" y1="48425" x2="12766" y2="48425"/>
                        <a14:foregroundMark x1="4255" y1="56693" x2="4255" y2="56693"/>
                        <a14:foregroundMark x1="15160" y1="68504" x2="15160" y2="70079"/>
                        <a14:foregroundMark x1="22606" y1="71654" x2="22606" y2="73228"/>
                        <a14:foregroundMark x1="22606" y1="90157" x2="22606" y2="90157"/>
                        <a14:foregroundMark x1="23936" y1="32283" x2="23936" y2="32283"/>
                        <a14:foregroundMark x1="23936" y1="6299" x2="23936" y2="6299"/>
                        <a14:foregroundMark x1="53457" y1="31102" x2="53457" y2="31102"/>
                        <a14:foregroundMark x1="51862" y1="57874" x2="51862" y2="57874"/>
                        <a14:foregroundMark x1="78457" y1="79528" x2="78457" y2="79528"/>
                        <a14:foregroundMark x1="85638" y1="75591" x2="85638" y2="75591"/>
                        <a14:foregroundMark x1="88564" y1="60630" x2="88564" y2="60630"/>
                        <a14:foregroundMark x1="87766" y1="24409" x2="87766" y2="24409"/>
                        <a14:foregroundMark x1="92819" y1="10236" x2="92819" y2="10236"/>
                        <a14:foregroundMark x1="95745" y1="17323" x2="95745" y2="17323"/>
                        <a14:foregroundMark x1="83777" y1="62205" x2="83777" y2="62205"/>
                        <a14:foregroundMark x1="89362" y1="91732" x2="89362" y2="91732"/>
                        <a14:foregroundMark x1="73670" y1="90157" x2="73670" y2="90157"/>
                        <a14:foregroundMark x1="20745" y1="77165" x2="20745" y2="77165"/>
                        <a14:foregroundMark x1="12766" y1="63386" x2="12766" y2="63386"/>
                        <a14:foregroundMark x1="21011" y1="60630" x2="21011" y2="60630"/>
                        <a14:foregroundMark x1="13298" y1="90157" x2="13298" y2="90157"/>
                        <a14:backgroundMark x1="40160" y1="21260" x2="40160" y2="21260"/>
                        <a14:backgroundMark x1="40160" y1="10630" x2="40160" y2="10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63" y="3327473"/>
            <a:ext cx="1435037" cy="96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247500" y="4341648"/>
            <a:ext cx="2818497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802" name="Picture 10" descr="Мнемотаблицы для составления рассказов на темы: - На лугу - Космос - Зима -  Весна - РЕБЁНОК.РУ - 30 апреля - 43743019584 - Медиаплатформа МирТесен">
            <a:hlinkClick r:id="rId1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" t="2214" r="3123" b="1633"/>
          <a:stretch/>
        </p:blipFill>
        <p:spPr bwMode="auto">
          <a:xfrm>
            <a:off x="952238" y="4895039"/>
            <a:ext cx="1824797" cy="1296734"/>
          </a:xfrm>
          <a:prstGeom prst="rect">
            <a:avLst/>
          </a:prstGeom>
          <a:noFill/>
          <a:ln w="28575">
            <a:solidFill>
              <a:srgbClr val="FF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Клипарт дом (47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5508104" y="4462991"/>
            <a:ext cx="3420471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ОДЕНЕМ ВАНЮ И ТАНЮ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805" name="Picture 13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654">
                        <a14:backgroundMark x1="21799" y1="21714" x2="21799" y2="21714"/>
                        <a14:backgroundMark x1="30796" y1="24000" x2="3079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396" y="4935098"/>
            <a:ext cx="1318101" cy="79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3347864" y="3164108"/>
            <a:ext cx="262792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ЗАБАВЫ</a:t>
            </a:r>
            <a:endParaRPr lang="ru-RU" sz="2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807" name="Picture 15" descr="Осенние игры Играть в футбол футбол мальчик PNG , Мальчик клипарт, футбол,  ученик начальной школы PNG картинки и пнг PSD рисунок для бесплатной  загрузки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75" b="90000" l="10000" r="94688">
                        <a14:foregroundMark x1="43281" y1="39375" x2="43281" y2="39375"/>
                        <a14:foregroundMark x1="53438" y1="35781" x2="53438" y2="35781"/>
                        <a14:foregroundMark x1="41875" y1="39531" x2="41875" y2="39531"/>
                        <a14:foregroundMark x1="53125" y1="34688" x2="53125" y2="34688"/>
                        <a14:foregroundMark x1="73750" y1="44063" x2="73750" y2="44063"/>
                        <a14:foregroundMark x1="70781" y1="45156" x2="70781" y2="45156"/>
                        <a14:foregroundMark x1="72188" y1="39375" x2="72188" y2="39375"/>
                        <a14:foregroundMark x1="77500" y1="37813" x2="77500" y2="37813"/>
                        <a14:foregroundMark x1="77031" y1="42188" x2="77031" y2="42188"/>
                        <a14:foregroundMark x1="79844" y1="42969" x2="79844" y2="42969"/>
                        <a14:foregroundMark x1="77031" y1="46719" x2="77031" y2="46719"/>
                        <a14:foregroundMark x1="80781" y1="43125" x2="80781" y2="43125"/>
                        <a14:foregroundMark x1="77813" y1="46406" x2="77813" y2="46406"/>
                        <a14:backgroundMark x1="73438" y1="23125" x2="73438" y2="23125"/>
                        <a14:backgroundMark x1="81563" y1="21094" x2="81563" y2="2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322" y="3663331"/>
            <a:ext cx="1599320" cy="159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79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915816" y="228829"/>
            <a:ext cx="3528392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лета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65175" y="1484784"/>
            <a:ext cx="77492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уточнение  и обобщение знаний детей об изменениях погоды и природы в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сезон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закрепление  признаков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лета.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9" name="Picture 5" descr="Памяти мужа посвящается... ~ Плейкасты ~ Beesona.R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87424"/>
            <a:ext cx="4473582" cy="22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Памяти мужа посвящается... ~ Плейкасты ~ Beesona.R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730" y="987423"/>
            <a:ext cx="4473582" cy="22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67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915816" y="228829"/>
            <a:ext cx="3528392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лета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2" name="Picture 2" descr="Лето дети фон - фото и картинки abrakadabra.fu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50" y="909091"/>
            <a:ext cx="3307568" cy="1860507"/>
          </a:xfrm>
          <a:prstGeom prst="rect">
            <a:avLst/>
          </a:prstGeom>
          <a:noFill/>
          <a:ln w="28575">
            <a:solidFill>
              <a:srgbClr val="FF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9632" y="409248"/>
            <a:ext cx="1152128" cy="126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 descr="Туч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78" y="1453884"/>
            <a:ext cx="1292361" cy="11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Радуга. Клипарт. Картинки радуги :: Веселые картинки для детей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554544"/>
            <a:ext cx="2413453" cy="12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824258" y="3929568"/>
            <a:ext cx="1777476" cy="2247523"/>
            <a:chOff x="418260" y="3810434"/>
            <a:chExt cx="1597542" cy="1951264"/>
          </a:xfrm>
        </p:grpSpPr>
        <p:pic>
          <p:nvPicPr>
            <p:cNvPr id="35849" name="Picture 9" descr="Бабочка, клипарт, клипарты бабочки, клип арт, clipart butterfly, скачать  клипарт, бесплатные клипарты, коллекция клипартов животные, фото клипарт  бабочка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9792" l="0" r="100000">
                          <a14:foregroundMark x1="51400" y1="31875" x2="51400" y2="31875"/>
                          <a14:foregroundMark x1="61200" y1="36667" x2="61200" y2="36667"/>
                          <a14:foregroundMark x1="50000" y1="42083" x2="50000" y2="42083"/>
                          <a14:foregroundMark x1="49600" y1="41042" x2="49600" y2="41042"/>
                          <a14:foregroundMark x1="50200" y1="38542" x2="50200" y2="38542"/>
                          <a14:foregroundMark x1="51600" y1="36667" x2="51600" y2="36667"/>
                          <a14:foregroundMark x1="55400" y1="42708" x2="55400" y2="42708"/>
                          <a14:foregroundMark x1="56200" y1="41667" x2="56200" y2="41667"/>
                          <a14:foregroundMark x1="56800" y1="40417" x2="56800" y2="40417"/>
                          <a14:foregroundMark x1="54200" y1="44167" x2="54200" y2="44167"/>
                          <a14:backgroundMark x1="6800" y1="18125" x2="6800" y2="1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73135">
              <a:off x="476563" y="4290771"/>
              <a:ext cx="1302893" cy="1250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51" name="Picture 11" descr="мед скачать бесплатно - Европейская темная пчела рисунок шмель изображение  - Пчелка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>
                          <a14:foregroundMark x1="52308" y1="24412" x2="52308" y2="24412"/>
                          <a14:foregroundMark x1="68077" y1="27059" x2="68077" y2="27059"/>
                          <a14:foregroundMark x1="54615" y1="24706" x2="54615" y2="24706"/>
                          <a14:foregroundMark x1="73462" y1="24412" x2="73462" y2="24412"/>
                          <a14:foregroundMark x1="70385" y1="23235" x2="70385" y2="23235"/>
                          <a14:backgroundMark x1="84231" y1="21471" x2="84231" y2="21471"/>
                          <a14:backgroundMark x1="86923" y1="72059" x2="86923" y2="720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60" y="3810434"/>
              <a:ext cx="697442" cy="91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53" name="Picture 13" descr="Жук, клипарт, clipart insect, скачать клипарт, беспозвоночные, бесплатные  клипарты, коллекция клипартов, фото клипарт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750" r="100000">
                          <a14:backgroundMark x1="18000" y1="9593" x2="18000" y2="9593"/>
                          <a14:backgroundMark x1="17500" y1="21802" x2="17500" y2="21802"/>
                          <a14:backgroundMark x1="61750" y1="91279" x2="61750" y2="91279"/>
                          <a14:backgroundMark x1="85000" y1="81686" x2="85000" y2="816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702" y="4987612"/>
              <a:ext cx="900100" cy="77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5808154" y="4785574"/>
            <a:ext cx="2192991" cy="1953279"/>
            <a:chOff x="6836342" y="635271"/>
            <a:chExt cx="1678126" cy="1467906"/>
          </a:xfrm>
        </p:grpSpPr>
        <p:pic>
          <p:nvPicPr>
            <p:cNvPr id="35855" name="Picture 15" descr="Мячик клипарт (68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6342" y="635271"/>
              <a:ext cx="943924" cy="932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57" name="Picture 17" descr="Ролики рисунок детский (61 фото) » Рисунки для срисовки и не только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339" b="97521" l="10000" r="90000">
                          <a14:foregroundMark x1="38333" y1="37397" x2="38333" y2="37397"/>
                          <a14:foregroundMark x1="43500" y1="39876" x2="43500" y2="39876"/>
                          <a14:foregroundMark x1="48000" y1="37810" x2="48000" y2="37810"/>
                          <a14:foregroundMark x1="53667" y1="33471" x2="53667" y2="33471"/>
                          <a14:foregroundMark x1="55000" y1="26653" x2="55000" y2="26653"/>
                          <a14:foregroundMark x1="51500" y1="26033" x2="51500" y2="26033"/>
                          <a14:foregroundMark x1="57167" y1="27893" x2="57167" y2="27893"/>
                          <a14:foregroundMark x1="47500" y1="34917" x2="47500" y2="34917"/>
                          <a14:foregroundMark x1="54167" y1="19008" x2="54167" y2="19008"/>
                          <a14:foregroundMark x1="56500" y1="23140" x2="56500" y2="23140"/>
                          <a14:foregroundMark x1="59500" y1="21074" x2="59500" y2="21074"/>
                          <a14:foregroundMark x1="63000" y1="22521" x2="63000" y2="22521"/>
                          <a14:foregroundMark x1="63833" y1="18802" x2="63833" y2="18802"/>
                          <a14:foregroundMark x1="63000" y1="16529" x2="63000" y2="16529"/>
                          <a14:foregroundMark x1="59000" y1="16529" x2="59000" y2="16529"/>
                          <a14:foregroundMark x1="53500" y1="16736" x2="53500" y2="16736"/>
                          <a14:foregroundMark x1="51500" y1="20455" x2="51500" y2="20455"/>
                          <a14:foregroundMark x1="49500" y1="20455" x2="49500" y2="20455"/>
                          <a14:foregroundMark x1="47500" y1="19008" x2="47500" y2="19008"/>
                          <a14:foregroundMark x1="50167" y1="15083" x2="50167" y2="15083"/>
                          <a14:foregroundMark x1="50833" y1="11777" x2="50833" y2="11777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651" y="804591"/>
              <a:ext cx="1609817" cy="1298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AutoShape 19" descr="Одуванчик обыкновенный, одуванчик, подсолнечник, растение Стебель, цветок  png | PNGWi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6904650" y="2062010"/>
            <a:ext cx="1609817" cy="2204443"/>
            <a:chOff x="6332177" y="1844824"/>
            <a:chExt cx="1978105" cy="2338183"/>
          </a:xfrm>
        </p:grpSpPr>
        <p:pic>
          <p:nvPicPr>
            <p:cNvPr id="35862" name="Picture 22" descr="35+ Simple Rose Sketch Pictures – Special Image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91" r="26014"/>
            <a:stretch/>
          </p:blipFill>
          <p:spPr bwMode="auto">
            <a:xfrm>
              <a:off x="7308304" y="1844824"/>
              <a:ext cx="1001978" cy="1762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2" descr="35+ Simple Rose Sketch Pictures – Special Image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6" r="26291" b="9751"/>
            <a:stretch/>
          </p:blipFill>
          <p:spPr bwMode="auto">
            <a:xfrm>
              <a:off x="6881322" y="2103177"/>
              <a:ext cx="898944" cy="1591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60" name="Picture 20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9" b="98222" l="1778" r="96889">
                          <a14:backgroundMark x1="21778" y1="38667" x2="21778" y2="38667"/>
                          <a14:backgroundMark x1="23556" y1="45778" x2="23556" y2="45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2177" y="2507560"/>
              <a:ext cx="1675447" cy="167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2" descr="35+ Simple Rose Sketch Pictures – Special Image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6" r="26291" b="9751"/>
            <a:stretch/>
          </p:blipFill>
          <p:spPr bwMode="auto">
            <a:xfrm>
              <a:off x="7260087" y="2219354"/>
              <a:ext cx="898944" cy="1591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864" name="Picture 24" descr="Лукошко ягоды лес - векторные изображения, Лукошко ягоды лес картинки |  Depositphotos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8" b="97263" l="3284" r="95923">
                        <a14:backgroundMark x1="16761" y1="15152" x2="17667" y2="15347"/>
                        <a14:backgroundMark x1="28313" y1="12903" x2="28313" y2="12903"/>
                        <a14:backgroundMark x1="85844" y1="92082" x2="85844" y2="92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623" y="2751541"/>
            <a:ext cx="1701206" cy="197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6" descr="Игра-занятие для детей: Одежда по временам год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29" descr="Игра-занятие для детей: Одежда по временам год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2595219" y="3259280"/>
            <a:ext cx="2957746" cy="2670967"/>
            <a:chOff x="2627784" y="3159690"/>
            <a:chExt cx="2957746" cy="2670967"/>
          </a:xfrm>
        </p:grpSpPr>
        <p:pic>
          <p:nvPicPr>
            <p:cNvPr id="35867" name="Picture 27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9000" l="10000" r="90000">
                          <a14:backgroundMark x1="20000" y1="67250" x2="20000" y2="67250"/>
                          <a14:backgroundMark x1="24500" y1="41500" x2="24500" y2="41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3159690"/>
              <a:ext cx="2286434" cy="2286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70" name="Picture 30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250" b="100000" l="10000" r="90000">
                          <a14:backgroundMark x1="26000" y1="49000" x2="26000" y2="49000"/>
                          <a14:backgroundMark x1="26750" y1="67750" x2="26750" y2="67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3737007"/>
              <a:ext cx="2093650" cy="209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871" name="Picture 3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858" y="203092"/>
            <a:ext cx="2500398" cy="167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0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8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8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8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5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195736" y="332656"/>
            <a:ext cx="4608512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ЗИМЫ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077" name="Picture 5" descr="Снег эмодзи клипарт. Бесплатная загрузка. | Creazil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30" y="548680"/>
            <a:ext cx="1692188" cy="16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Attacchi d'arte…in Inverno! – Maestra Carmel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4" y="309268"/>
            <a:ext cx="1637661" cy="19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088" name="Picture 16" descr="Солнце, луна, звезды - Природа (кроме цветов и животных) - Кира-скрап -  клипарт и рамки на прозрачном фоне | Природа, Звезды, Рам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7" y="2042111"/>
            <a:ext cx="2378857" cy="23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781800" y="2438155"/>
            <a:ext cx="2362200" cy="1959024"/>
            <a:chOff x="6774965" y="2924944"/>
            <a:chExt cx="2362200" cy="1959024"/>
          </a:xfrm>
        </p:grpSpPr>
        <p:pic>
          <p:nvPicPr>
            <p:cNvPr id="3090" name="Picture 18" descr="Free Ice Clipart in AI, SVG, EPS or PSD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56" b="89904" l="5288" r="94952">
                          <a14:backgroundMark x1="29327" y1="22356" x2="29327" y2="22356"/>
                          <a14:backgroundMark x1="83173" y1="28125" x2="83173" y2="28125"/>
                          <a14:backgroundMark x1="82933" y1="78846" x2="82933" y2="78846"/>
                        </a14:backgroundRemoval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t="20064" r="6233" b="22449"/>
            <a:stretch/>
          </p:blipFill>
          <p:spPr bwMode="auto">
            <a:xfrm>
              <a:off x="6774965" y="2924944"/>
              <a:ext cx="2362200" cy="1574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740352" y="4422303"/>
              <a:ext cx="8306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ЛЕД</a:t>
              </a:r>
              <a:endParaRPr lang="ru-RU" sz="2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92" name="Picture 20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49" b="-2762"/>
          <a:stretch/>
        </p:blipFill>
        <p:spPr bwMode="auto">
          <a:xfrm>
            <a:off x="4139952" y="4180410"/>
            <a:ext cx="1260470" cy="214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142" l="0" r="100000">
                        <a14:foregroundMark x1="18000" y1="81974" x2="18000" y2="81974"/>
                        <a14:foregroundMark x1="11333" y1="86481" x2="11333" y2="86481"/>
                        <a14:foregroundMark x1="14833" y1="75322" x2="15667" y2="77039"/>
                        <a14:foregroundMark x1="23667" y1="75107" x2="23667" y2="75107"/>
                        <a14:foregroundMark x1="25500" y1="59871" x2="25500" y2="59871"/>
                        <a14:foregroundMark x1="25167" y1="55579" x2="25167" y2="55579"/>
                        <a14:foregroundMark x1="27833" y1="63090" x2="27833" y2="63090"/>
                        <a14:foregroundMark x1="20667" y1="86695" x2="20667" y2="86695"/>
                        <a14:foregroundMark x1="17167" y1="86481" x2="17167" y2="86481"/>
                        <a14:foregroundMark x1="10000" y1="81974" x2="10000" y2="81974"/>
                        <a14:foregroundMark x1="37500" y1="81330" x2="37500" y2="81330"/>
                        <a14:foregroundMark x1="65167" y1="68455" x2="65167" y2="68455"/>
                        <a14:backgroundMark x1="15333" y1="30687" x2="15333" y2="30687"/>
                        <a14:backgroundMark x1="17000" y1="24249" x2="17000" y2="24249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54963" y="4166346"/>
            <a:ext cx="2369413" cy="202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Фото зимы картины. Красивые картинки нарисованные зима (35 фото)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70" y="1120524"/>
            <a:ext cx="3755669" cy="2816752"/>
          </a:xfrm>
          <a:prstGeom prst="rect">
            <a:avLst/>
          </a:prstGeom>
          <a:ln w="38100" cap="sq">
            <a:solidFill>
              <a:srgbClr val="6600CC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Umbrella emoji clipart. Free download transparent .PNG | Creazill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52" y="4272190"/>
            <a:ext cx="1961991" cy="196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724" y="5611502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Зима, зима... - Времена года - Клипарты PNG - Клипарты у Анны.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5608054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артинка времена года для детей в виде часов | Preschool activities,  Preschool classroom decor, Kids art class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20667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52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9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915816" y="228829"/>
            <a:ext cx="3528392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Бабочки и цветы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65175" y="1484784"/>
            <a:ext cx="77492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умения у 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сравнивать предметы, замечать признаки сходства по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цвету; развитие внимания, мышления.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9" name="Picture 5" descr="Памяти мужа посвящается... ~ Плейкасты ~ Beesona.R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68" y="933962"/>
            <a:ext cx="4473582" cy="22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Памяти мужа посвящается... ~ Плейкасты ~ Beesona.R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64505"/>
            <a:ext cx="4473582" cy="22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94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915816" y="228829"/>
            <a:ext cx="3528392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Бабочки и цветы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Бабочка векторные иллюстрации клипарт. милая бабочка изолирована. | Премиум  векто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3" descr="Цветок ромашки ПНГ на Прозрачном Фоне • Скачать PNG Цветок ромашки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6" descr="Оранжевая лилия, цветок ПНГ на Прозрачном Фоне • Скачать PNG Оранжевая лилия,  цветок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905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29003" y1="23529" x2="29003" y2="23529"/>
                        <a14:backgroundMark x1="77644" y1="8529" x2="77644" y2="8529"/>
                        <a14:backgroundMark x1="93051" y1="35882" x2="93051" y2="35882"/>
                        <a14:backgroundMark x1="92749" y1="63824" x2="92749" y2="63824"/>
                        <a14:backgroundMark x1="77644" y1="88235" x2="77644" y2="88235"/>
                        <a14:backgroundMark x1="39879" y1="94412" x2="39879" y2="94412"/>
                        <a14:backgroundMark x1="42296" y1="96471" x2="42296" y2="96471"/>
                        <a14:backgroundMark x1="90030" y1="38824" x2="90030" y2="38824"/>
                        <a14:backgroundMark x1="93958" y1="26471" x2="93958" y2="26471"/>
                        <a14:backgroundMark x1="76435" y1="11471" x2="76435" y2="12647"/>
                        <a14:backgroundMark x1="30816" y1="95294" x2="30816" y2="95294"/>
                        <a14:backgroundMark x1="10876" y1="90000" x2="10876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456152"/>
            <a:ext cx="2136059" cy="21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21" descr="Васильк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922" name="Picture 34" descr="Бесплатные фото на Pixabay - Анютины Глазки, Фиолетовый, Альт | Pansies,  Flower drawing, Pansy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8016" y1="39163" x2="58016" y2="39163"/>
                        <a14:foregroundMark x1="69973" y1="53961" x2="69973" y2="53961"/>
                        <a14:foregroundMark x1="75272" y1="39013" x2="75272" y2="39013"/>
                        <a14:foregroundMark x1="60734" y1="31988" x2="60734" y2="31988"/>
                        <a14:foregroundMark x1="46739" y1="30792" x2="46739" y2="30792"/>
                        <a14:foregroundMark x1="39810" y1="49925" x2="39810" y2="49925"/>
                        <a14:foregroundMark x1="35190" y1="60987" x2="35190" y2="60987"/>
                        <a14:foregroundMark x1="46196" y1="65321" x2="46196" y2="65321"/>
                        <a14:foregroundMark x1="45380" y1="74888" x2="45380" y2="74888"/>
                        <a14:foregroundMark x1="52174" y1="80717" x2="52310" y2="81614"/>
                        <a14:foregroundMark x1="57745" y1="81614" x2="58288" y2="81614"/>
                        <a14:foregroundMark x1="62636" y1="78475" x2="62636" y2="78475"/>
                        <a14:foregroundMark x1="65489" y1="75934" x2="65489" y2="75934"/>
                        <a14:foregroundMark x1="73641" y1="64126" x2="73641" y2="64126"/>
                        <a14:foregroundMark x1="77446" y1="56951" x2="77446" y2="56951"/>
                        <a14:foregroundMark x1="80842" y1="41704" x2="80842" y2="41704"/>
                        <a14:foregroundMark x1="82609" y1="37070" x2="82609" y2="37070"/>
                        <a14:foregroundMark x1="78804" y1="32586" x2="78804" y2="32586"/>
                        <a14:foregroundMark x1="73098" y1="29447" x2="73098" y2="29447"/>
                        <a14:foregroundMark x1="72418" y1="32586" x2="72418" y2="33333"/>
                        <a14:foregroundMark x1="72826" y1="40060" x2="72826" y2="40060"/>
                        <a14:foregroundMark x1="69973" y1="49178" x2="69973" y2="49776"/>
                        <a14:foregroundMark x1="74592" y1="55157" x2="74728" y2="55904"/>
                        <a14:foregroundMark x1="72011" y1="66667" x2="72011" y2="66667"/>
                        <a14:foregroundMark x1="59783" y1="73094" x2="59783" y2="73842"/>
                        <a14:foregroundMark x1="56522" y1="66218" x2="56522" y2="66218"/>
                        <a14:foregroundMark x1="58832" y1="62033" x2="58832" y2="62033"/>
                        <a14:foregroundMark x1="60326" y1="60090" x2="60326" y2="60688"/>
                        <a14:foregroundMark x1="62500" y1="58445" x2="62500" y2="58445"/>
                        <a14:foregroundMark x1="57337" y1="45740" x2="57337" y2="45740"/>
                        <a14:foregroundMark x1="47554" y1="40209" x2="47554" y2="40807"/>
                        <a14:foregroundMark x1="44293" y1="31839" x2="44293" y2="31839"/>
                        <a14:foregroundMark x1="41984" y1="24813" x2="41984" y2="24813"/>
                        <a14:foregroundMark x1="50408" y1="23767" x2="50408" y2="24365"/>
                        <a14:foregroundMark x1="57065" y1="33333" x2="57065" y2="33333"/>
                        <a14:foregroundMark x1="53261" y1="37070" x2="53261" y2="37967"/>
                        <a14:foregroundMark x1="36549" y1="53961" x2="36549" y2="55007"/>
                        <a14:foregroundMark x1="32609" y1="58595" x2="32609" y2="58595"/>
                        <a14:foregroundMark x1="33560" y1="65919" x2="34647" y2="67713"/>
                        <a14:foregroundMark x1="39810" y1="73842" x2="40082" y2="74439"/>
                        <a14:foregroundMark x1="41440" y1="79970" x2="41440" y2="79970"/>
                        <a14:foregroundMark x1="50815" y1="72496" x2="50815" y2="72496"/>
                        <a14:foregroundMark x1="50815" y1="68161" x2="50815" y2="68161"/>
                        <a14:foregroundMark x1="52174" y1="59641" x2="52174" y2="59641"/>
                        <a14:foregroundMark x1="53125" y1="57399" x2="53533" y2="57997"/>
                        <a14:foregroundMark x1="57745" y1="54559" x2="57745" y2="54559"/>
                        <a14:foregroundMark x1="59647" y1="55456" x2="59647" y2="55456"/>
                        <a14:foregroundMark x1="58424" y1="61286" x2="58424" y2="61286"/>
                        <a14:foregroundMark x1="52446" y1="61136" x2="52446" y2="61136"/>
                        <a14:foregroundMark x1="53261" y1="64126" x2="53261" y2="64126"/>
                        <a14:foregroundMark x1="54755" y1="65321" x2="54755" y2="65919"/>
                        <a14:foregroundMark x1="56114" y1="71898" x2="56522" y2="72496"/>
                        <a14:foregroundMark x1="57880" y1="71300" x2="57880" y2="71898"/>
                        <a14:foregroundMark x1="61549" y1="73543" x2="62228" y2="74439"/>
                        <a14:foregroundMark x1="65217" y1="78475" x2="65761" y2="79073"/>
                        <a14:foregroundMark x1="68614" y1="76383" x2="68614" y2="76383"/>
                        <a14:foregroundMark x1="70516" y1="70254" x2="71060" y2="70703"/>
                        <a14:foregroundMark x1="72283" y1="69507" x2="72283" y2="69507"/>
                        <a14:foregroundMark x1="73641" y1="67265" x2="73641" y2="67265"/>
                        <a14:foregroundMark x1="72826" y1="61584" x2="72826" y2="61584"/>
                        <a14:foregroundMark x1="70109" y1="62033" x2="70109" y2="62631"/>
                        <a14:foregroundMark x1="67527" y1="68161" x2="67527" y2="68161"/>
                        <a14:foregroundMark x1="65489" y1="66368" x2="65489" y2="67115"/>
                        <a14:foregroundMark x1="62228" y1="63528" x2="62228" y2="63528"/>
                        <a14:foregroundMark x1="61005" y1="61584" x2="61005" y2="61584"/>
                        <a14:foregroundMark x1="61549" y1="55904" x2="61549" y2="55904"/>
                        <a14:foregroundMark x1="59647" y1="54410" x2="59647" y2="54410"/>
                        <a14:foregroundMark x1="56929" y1="53513" x2="56929" y2="53513"/>
                        <a14:foregroundMark x1="54755" y1="53363" x2="54755" y2="53363"/>
                        <a14:foregroundMark x1="49049" y1="51420" x2="49049" y2="52018"/>
                        <a14:foregroundMark x1="49592" y1="50972" x2="49592" y2="50972"/>
                        <a14:foregroundMark x1="47962" y1="53064" x2="47962" y2="53064"/>
                        <a14:foregroundMark x1="56114" y1="43797" x2="56114" y2="43797"/>
                        <a14:foregroundMark x1="60326" y1="40807" x2="60326" y2="41555"/>
                        <a14:foregroundMark x1="62228" y1="33333" x2="62228" y2="33931"/>
                        <a14:foregroundMark x1="63315" y1="28401" x2="63315" y2="28401"/>
                        <a14:foregroundMark x1="67120" y1="30344" x2="67120" y2="30344"/>
                        <a14:foregroundMark x1="67120" y1="38565" x2="67120" y2="38565"/>
                        <a14:foregroundMark x1="66576" y1="44694" x2="66576" y2="44694"/>
                        <a14:foregroundMark x1="63043" y1="47683" x2="63043" y2="47683"/>
                        <a14:foregroundMark x1="73234" y1="44245" x2="73234" y2="44245"/>
                        <a14:foregroundMark x1="76359" y1="45291" x2="76359" y2="45291"/>
                        <a14:foregroundMark x1="78397" y1="47683" x2="78397" y2="48281"/>
                        <a14:foregroundMark x1="79620" y1="51868" x2="79755" y2="52765"/>
                        <a14:foregroundMark x1="81658" y1="53363" x2="81658" y2="53363"/>
                        <a14:foregroundMark x1="83424" y1="54858" x2="83424" y2="54858"/>
                        <a14:foregroundMark x1="81658" y1="51868" x2="81658" y2="51868"/>
                        <a14:foregroundMark x1="58424" y1="45740" x2="58424" y2="45740"/>
                        <a14:foregroundMark x1="61277" y1="44843" x2="61277" y2="44843"/>
                        <a14:foregroundMark x1="58424" y1="34529" x2="58424" y2="34529"/>
                        <a14:foregroundMark x1="57745" y1="33034" x2="57745" y2="33034"/>
                        <a14:foregroundMark x1="52446" y1="27653" x2="52446" y2="27653"/>
                        <a14:foregroundMark x1="48098" y1="30942" x2="48098" y2="30942"/>
                        <a14:foregroundMark x1="43750" y1="35426" x2="43750" y2="36024"/>
                        <a14:foregroundMark x1="37908" y1="36472" x2="37908" y2="37070"/>
                        <a14:foregroundMark x1="39130" y1="30344" x2="39130" y2="30344"/>
                        <a14:foregroundMark x1="38859" y1="28401" x2="38859" y2="28401"/>
                        <a14:foregroundMark x1="40625" y1="27653" x2="40625" y2="27653"/>
                        <a14:foregroundMark x1="48641" y1="26308" x2="48913" y2="27205"/>
                        <a14:foregroundMark x1="49049" y1="48430" x2="49457" y2="49178"/>
                        <a14:foregroundMark x1="51766" y1="52018" x2="51766" y2="52018"/>
                        <a14:foregroundMark x1="50543" y1="54858" x2="50543" y2="54858"/>
                        <a14:foregroundMark x1="44837" y1="55157" x2="44837" y2="55157"/>
                        <a14:foregroundMark x1="44701" y1="56951" x2="44701" y2="57549"/>
                        <a14:foregroundMark x1="45245" y1="61286" x2="45245" y2="61286"/>
                        <a14:foregroundMark x1="44701" y1="62033" x2="44701" y2="62033"/>
                        <a14:foregroundMark x1="47554" y1="59193" x2="47554" y2="59193"/>
                        <a14:foregroundMark x1="47011" y1="63827" x2="47011" y2="63827"/>
                        <a14:foregroundMark x1="47147" y1="67862" x2="47147" y2="67862"/>
                        <a14:foregroundMark x1="50000" y1="70254" x2="50000" y2="70254"/>
                        <a14:foregroundMark x1="51223" y1="71450" x2="51223" y2="71450"/>
                        <a14:foregroundMark x1="41168" y1="64574" x2="41168" y2="64574"/>
                        <a14:foregroundMark x1="47147" y1="44395" x2="47147" y2="44395"/>
                        <a14:foregroundMark x1="45924" y1="44694" x2="45924" y2="44694"/>
                        <a14:foregroundMark x1="44701" y1="44096" x2="44701" y2="44096"/>
                        <a14:foregroundMark x1="41168" y1="42750" x2="41168" y2="42750"/>
                        <a14:foregroundMark x1="38451" y1="42601" x2="38451" y2="42601"/>
                        <a14:foregroundMark x1="36957" y1="42750" x2="36957" y2="42750"/>
                        <a14:foregroundMark x1="66848" y1="36622" x2="66848" y2="36622"/>
                        <a14:foregroundMark x1="67120" y1="35127" x2="67120" y2="35127"/>
                        <a14:foregroundMark x1="66712" y1="31839" x2="66712" y2="31839"/>
                        <a14:foregroundMark x1="66712" y1="30493" x2="66712" y2="30493"/>
                        <a14:foregroundMark x1="66168" y1="28999" x2="66168" y2="28999"/>
                        <a14:foregroundMark x1="65353" y1="27803" x2="65353" y2="27803"/>
                        <a14:foregroundMark x1="64946" y1="25710" x2="64946" y2="25710"/>
                        <a14:foregroundMark x1="64946" y1="25112" x2="64946" y2="25112"/>
                        <a14:foregroundMark x1="64266" y1="24066" x2="64266" y2="24066"/>
                        <a14:foregroundMark x1="63859" y1="22870" x2="63859" y2="22870"/>
                        <a14:foregroundMark x1="78940" y1="64126" x2="78940" y2="64126"/>
                        <a14:foregroundMark x1="78940" y1="67115" x2="78940" y2="67115"/>
                        <a14:foregroundMark x1="77038" y1="68460" x2="77038" y2="68460"/>
                        <a14:foregroundMark x1="66304" y1="75336" x2="66304" y2="75336"/>
                        <a14:foregroundMark x1="63859" y1="82063" x2="63859" y2="82063"/>
                        <a14:foregroundMark x1="59375" y1="85351" x2="59375" y2="85351"/>
                        <a14:foregroundMark x1="54755" y1="86398" x2="54755" y2="86398"/>
                        <a14:foregroundMark x1="47554" y1="84753" x2="47554" y2="84753"/>
                        <a14:foregroundMark x1="45380" y1="80269" x2="45380" y2="80269"/>
                        <a14:foregroundMark x1="42935" y1="74439" x2="42935" y2="74439"/>
                        <a14:foregroundMark x1="97147" y1="31839" x2="97147" y2="31839"/>
                        <a14:foregroundMark x1="98777" y1="34828" x2="98777" y2="34828"/>
                        <a14:foregroundMark x1="99321" y1="39163" x2="99321" y2="39163"/>
                        <a14:foregroundMark x1="97147" y1="42601" x2="97147" y2="42601"/>
                        <a14:foregroundMark x1="58016" y1="47235" x2="58016" y2="47235"/>
                        <a14:backgroundMark x1="28125" y1="9268" x2="28397" y2="9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658" y="4649120"/>
            <a:ext cx="2201586" cy="200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24" name="Picture 36" descr="Астр цветочный фиолетовый PNG изображения | PNG Al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79717"/>
            <a:ext cx="2092777" cy="149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26" name="Picture 38" descr="Бабочка фиолетовая, фиолетовая бабочка, фиолетовая и розовая бабочка,  фиолетовый, кисть Footed Butterfly png | PNGEg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967" b="95511" l="10000" r="90000">
                        <a14:foregroundMark x1="82889" y1="52436" x2="82889" y2="52436"/>
                        <a14:foregroundMark x1="86444" y1="53582" x2="86444" y2="53582"/>
                        <a14:backgroundMark x1="19111" y1="24928" x2="19111" y2="24928"/>
                        <a14:backgroundMark x1="56556" y1="11175" x2="56556" y2="11175"/>
                        <a14:backgroundMark x1="79333" y1="16141" x2="79333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89" y="922337"/>
            <a:ext cx="2088232" cy="242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28" name="Picture 40" descr="55 PNG, Розовые цветы, цветочные композиции, графика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935" r="100000">
                        <a14:backgroundMark x1="19140" y1="24151" x2="19140" y2="24151"/>
                        <a14:backgroundMark x1="29892" y1="16226" x2="29892" y2="16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31896"/>
            <a:ext cx="1946718" cy="221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Колокольчик детский рисунок (2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backgroundMark x1="19111" y1="83556" x2="19111" y2="83556"/>
                        <a14:backgroundMark x1="49778" y1="9778" x2="49778" y2="9778"/>
                        <a14:backgroundMark x1="71111" y1="76000" x2="71111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5" y="3103328"/>
            <a:ext cx="2520808" cy="252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8" name="Picture 30" descr="Бабочка без фона - 69 фото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2667" y1="83318" x2="2667" y2="83318"/>
                        <a14:foregroundMark x1="10778" y1="82375" x2="10778" y2="82375"/>
                        <a14:foregroundMark x1="13222" y1="80773" x2="13222" y2="80773"/>
                        <a14:foregroundMark x1="15889" y1="80961" x2="15889" y2="80961"/>
                        <a14:foregroundMark x1="11556" y1="79830" x2="11556" y2="79830"/>
                        <a14:foregroundMark x1="9111" y1="80302" x2="9111" y2="80302"/>
                        <a14:backgroundMark x1="11556" y1="14420" x2="11556" y2="14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318" y="692090"/>
            <a:ext cx="1565694" cy="184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4" name="Picture 26" descr="фиолетовая иллюстрация бабочки, фиолетовая бабочка, фиолетовая бабочка,  фиолетовый, кисть Бабочка с ногами, клипарт png | PNGWi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653" l="0" r="99783">
                        <a14:foregroundMark x1="37065" y1="42824" x2="37065" y2="42824"/>
                        <a14:foregroundMark x1="45761" y1="36806" x2="45761" y2="36806"/>
                        <a14:foregroundMark x1="46848" y1="38542" x2="46848" y2="38542"/>
                        <a14:backgroundMark x1="15761" y1="25579" x2="15761" y2="25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970" y="160337"/>
            <a:ext cx="2396271" cy="225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Бабочки на прозрачном фоне, анимации и фото бабочек без фона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9715" l="0" r="100000">
                        <a14:foregroundMark x1="23597" y1="22468" x2="23597" y2="22468"/>
                        <a14:foregroundMark x1="20599" y1="18188" x2="20599" y2="18188"/>
                        <a14:foregroundMark x1="18814" y1="12553" x2="18814" y2="12553"/>
                        <a14:foregroundMark x1="14796" y1="9130" x2="14796" y2="9130"/>
                        <a14:foregroundMark x1="53954" y1="40300" x2="53954" y2="40300"/>
                        <a14:foregroundMark x1="51212" y1="38302" x2="51212" y2="38302"/>
                        <a14:foregroundMark x1="48916" y1="40585" x2="48916" y2="40585"/>
                        <a14:foregroundMark x1="46875" y1="42796" x2="46875" y2="42796"/>
                        <a14:foregroundMark x1="44898" y1="45649" x2="44898" y2="45649"/>
                        <a14:foregroundMark x1="43878" y1="48217" x2="43878" y2="48217"/>
                        <a14:foregroundMark x1="39286" y1="34308" x2="39286" y2="34308"/>
                        <a14:foregroundMark x1="43112" y1="43081" x2="43112" y2="43081"/>
                        <a14:foregroundMark x1="41837" y1="49358" x2="41837" y2="49358"/>
                        <a14:foregroundMark x1="41327" y1="52140" x2="41327" y2="52140"/>
                        <a14:foregroundMark x1="50957" y1="96576" x2="50957" y2="96576"/>
                        <a14:backgroundMark x1="48406" y1="21897" x2="48406" y2="21897"/>
                        <a14:backgroundMark x1="62819" y1="22753" x2="62819" y2="2275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07649">
            <a:off x="5485843" y="2022811"/>
            <a:ext cx="1916731" cy="17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72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L 0.46962 0.4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2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9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-0.24914 0.369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5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9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0.32743 0.31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72" y="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8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34636 0.4055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0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915816" y="228829"/>
            <a:ext cx="3528392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Бабочки и цветы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2" name="Picture 4" descr="Заметки писаки 2.0: Клипарт. Бабочки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2741" y1="51563" x2="82741" y2="51563"/>
                        <a14:foregroundMark x1="85787" y1="49219" x2="85787" y2="49219"/>
                        <a14:foregroundMark x1="81218" y1="43750" x2="81218" y2="43750"/>
                        <a14:foregroundMark x1="82741" y1="38281" x2="82741" y2="38281"/>
                        <a14:foregroundMark x1="82234" y1="34766" x2="82234" y2="34766"/>
                        <a14:foregroundMark x1="87817" y1="47656" x2="87817" y2="47656"/>
                        <a14:foregroundMark x1="89848" y1="45313" x2="89848" y2="45313"/>
                        <a14:foregroundMark x1="92893" y1="44141" x2="92893" y2="44141"/>
                        <a14:foregroundMark x1="96447" y1="42969" x2="96447" y2="42969"/>
                        <a14:backgroundMark x1="75635" y1="47656" x2="75635" y2="47656"/>
                        <a14:backgroundMark x1="89848" y1="22266" x2="89848" y2="2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2779945"/>
            <a:ext cx="166237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Бабочка векторные иллюстрации клипарт. милая бабочка изолирована. | Премиум  векто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89776" l="2077" r="96166">
                        <a14:backgroundMark x1="44089" y1="22045" x2="44089" y2="22045"/>
                        <a14:backgroundMark x1="70927" y1="86262" x2="70927" y2="86262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5229">
            <a:off x="6481954" y="3729437"/>
            <a:ext cx="2138735" cy="213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14"/>
          <p:cNvGrpSpPr/>
          <p:nvPr/>
        </p:nvGrpSpPr>
        <p:grpSpPr>
          <a:xfrm rot="18988718">
            <a:off x="2786175" y="1210345"/>
            <a:ext cx="2089768" cy="1489731"/>
            <a:chOff x="6424700" y="2301781"/>
            <a:chExt cx="2616120" cy="1857002"/>
          </a:xfrm>
        </p:grpSpPr>
        <p:pic>
          <p:nvPicPr>
            <p:cNvPr id="37899" name="Picture 11" descr="Бабочки фотографиии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242" b="96562" l="1085" r="98136">
                          <a14:foregroundMark x1="48271" y1="39016" x2="48271" y2="39016"/>
                          <a14:foregroundMark x1="48034" y1="38682" x2="48034" y2="38682"/>
                          <a14:foregroundMark x1="47085" y1="36963" x2="47085" y2="36963"/>
                          <a14:backgroundMark x1="52678" y1="18768" x2="52678" y2="18768"/>
                          <a14:backgroundMark x1="90610" y1="56495" x2="90610" y2="56495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700" y="2301781"/>
              <a:ext cx="2616120" cy="1857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7600295" y="2708920"/>
              <a:ext cx="132465" cy="36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7732760" y="2708920"/>
              <a:ext cx="151608" cy="36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13" descr="Цветок ромашки ПНГ на Прозрачном Фоне • Скачать PNG Цветок ромашки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902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379" l="2133" r="99867">
                        <a14:foregroundMark x1="66800" y1="41135" x2="66800" y2="41135"/>
                        <a14:foregroundMark x1="68933" y1="36778" x2="68933" y2="36778"/>
                        <a14:foregroundMark x1="70133" y1="34954" x2="70133" y2="34954"/>
                        <a14:foregroundMark x1="67600" y1="38804" x2="67600" y2="38804"/>
                        <a14:foregroundMark x1="66400" y1="43668" x2="66400" y2="43668"/>
                        <a14:foregroundMark x1="84667" y1="83181" x2="84667" y2="83181"/>
                        <a14:foregroundMark x1="75867" y1="78014" x2="75867" y2="78014"/>
                        <a14:foregroundMark x1="61333" y1="81763" x2="61333" y2="81763"/>
                        <a14:backgroundMark x1="6000" y1="16211" x2="6000" y2="16920"/>
                        <a14:backgroundMark x1="16933" y1="17832" x2="16933" y2="1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79" y="3998748"/>
            <a:ext cx="2110124" cy="27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16" descr="Оранжевая лилия, цветок ПНГ на Прозрачном Фоне • Скачать PNG Оранжевая лилия,  цветок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907" name="Picture 19" descr="Мак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9429">
                        <a14:backgroundMark x1="38000" y1="86387" x2="38000" y2="86387"/>
                        <a14:backgroundMark x1="75000" y1="81576" x2="75000" y2="81576"/>
                        <a14:backgroundMark x1="76714" y1="70522" x2="76714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176730"/>
            <a:ext cx="1541923" cy="215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21" descr="Васильк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912" name="Picture 24" descr="Василек, акварельная живопись, рисунок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857" l="10000" r="90000">
                        <a14:backgroundMark x1="25222" y1="70714" x2="25222" y2="70714"/>
                        <a14:backgroundMark x1="66778" y1="82143" x2="66778" y2="82143"/>
                        <a14:backgroundMark x1="64778" y1="22857" x2="64778" y2="2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730" y="933962"/>
            <a:ext cx="2932582" cy="228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бабочка скачать бесплатно - Бабочка клип арт - Прозрачный PNG клипарт  бабочки картинки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9231">
                        <a14:backgroundMark x1="53462" y1="15000" x2="53462" y2="15000"/>
                        <a14:backgroundMark x1="48462" y1="25769" x2="48462" y2="2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679" y="2252772"/>
            <a:ext cx="1795409" cy="179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24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915816" y="228829"/>
            <a:ext cx="3528392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отличия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0375" y="1484784"/>
            <a:ext cx="83594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умения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сравнивать предметы, устанавливать их сходство и различие (чем эти предметы похожи и чем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отличаются).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9" name="Picture 5" descr="Памяти мужа посвящается... ~ Плейкасты ~ Beesona.R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84" y="1064505"/>
            <a:ext cx="4473582" cy="22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Памяти мужа посвящается... ~ Плейкасты ~ Beesona.R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97" y="973678"/>
            <a:ext cx="4473582" cy="22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85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915816" y="228829"/>
            <a:ext cx="3528392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отличия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2" name="Picture 2" descr="Дидактическая игра &quot;найди отличия&quot;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t="13151" r="6982" b="9496"/>
          <a:stretch/>
        </p:blipFill>
        <p:spPr bwMode="auto">
          <a:xfrm>
            <a:off x="952545" y="933962"/>
            <a:ext cx="7098574" cy="479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6732240" y="4149080"/>
            <a:ext cx="936104" cy="1008112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207914" y="2708920"/>
            <a:ext cx="720080" cy="79208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288034" y="3333609"/>
            <a:ext cx="412122" cy="425026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084168" y="1196752"/>
            <a:ext cx="720080" cy="79208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199457" y="3501008"/>
            <a:ext cx="412122" cy="425026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48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915816" y="228829"/>
            <a:ext cx="3528392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отличия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Найди отличия» – дидактическая игра для развития концентрации внимания у  дошкольников | Дефектология Проф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t="5801" r="1414" b="1639"/>
          <a:stretch/>
        </p:blipFill>
        <p:spPr bwMode="auto">
          <a:xfrm>
            <a:off x="915761" y="925629"/>
            <a:ext cx="7091863" cy="478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Овал 19"/>
          <p:cNvSpPr/>
          <p:nvPr/>
        </p:nvSpPr>
        <p:spPr>
          <a:xfrm>
            <a:off x="2447764" y="2958353"/>
            <a:ext cx="936104" cy="1008112"/>
          </a:xfrm>
          <a:prstGeom prst="ellipse">
            <a:avLst/>
          </a:prstGeom>
          <a:noFill/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043608" y="2838302"/>
            <a:ext cx="576064" cy="768123"/>
          </a:xfrm>
          <a:prstGeom prst="ellipse">
            <a:avLst/>
          </a:prstGeom>
          <a:noFill/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151620" y="3992942"/>
            <a:ext cx="936104" cy="1008112"/>
          </a:xfrm>
          <a:prstGeom prst="ellipse">
            <a:avLst/>
          </a:prstGeom>
          <a:noFill/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635896" y="4365104"/>
            <a:ext cx="576064" cy="635950"/>
          </a:xfrm>
          <a:prstGeom prst="ellipse">
            <a:avLst/>
          </a:prstGeom>
          <a:noFill/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843790" y="4536087"/>
            <a:ext cx="576064" cy="635950"/>
          </a:xfrm>
          <a:prstGeom prst="ellipse">
            <a:avLst/>
          </a:prstGeom>
          <a:noFill/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31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915816" y="228829"/>
            <a:ext cx="3528392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отличия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Найди отличия» – дидактическая игра для развития концентрации внимания у  дошкольников | Дефектология Проф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Найди 5 отличий | Материал (средняя группа): | Образовательная социальная  сеть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" t="5229" r="970" b="1129"/>
          <a:stretch/>
        </p:blipFill>
        <p:spPr bwMode="auto">
          <a:xfrm>
            <a:off x="1163487" y="1168188"/>
            <a:ext cx="6871448" cy="465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/>
          <p:cNvSpPr/>
          <p:nvPr/>
        </p:nvSpPr>
        <p:spPr>
          <a:xfrm>
            <a:off x="2367481" y="3532675"/>
            <a:ext cx="563488" cy="472389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851920" y="1579784"/>
            <a:ext cx="707504" cy="648072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832829" y="2897179"/>
            <a:ext cx="563488" cy="472389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635896" y="4293096"/>
            <a:ext cx="749360" cy="79208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475656" y="4005064"/>
            <a:ext cx="563488" cy="472389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95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6" grpId="0" animBg="1"/>
      <p:bldP spid="3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915816" y="228829"/>
            <a:ext cx="3528392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отличия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Найди отличия» – дидактическая игра для развития концентрации внимания у  дошкольников | Дефектология Проф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58" name="Picture 2" descr="РАЗВИВАЮЩАЯ ИГРА: НАЙДИ ОТЛИЧИЯ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5830" r="2407"/>
          <a:stretch/>
        </p:blipFill>
        <p:spPr bwMode="auto">
          <a:xfrm>
            <a:off x="2640378" y="823237"/>
            <a:ext cx="4079268" cy="572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вал 19"/>
          <p:cNvSpPr/>
          <p:nvPr/>
        </p:nvSpPr>
        <p:spPr>
          <a:xfrm>
            <a:off x="5148064" y="1268760"/>
            <a:ext cx="1008112" cy="1224136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635896" y="2932747"/>
            <a:ext cx="432048" cy="43204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345251" y="2492896"/>
            <a:ext cx="432048" cy="43204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355976" y="2060848"/>
            <a:ext cx="432048" cy="43204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27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500063" y="228829"/>
            <a:ext cx="4248472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Оденем Ваню и Таню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0375" y="1484784"/>
            <a:ext cx="83594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дифференцировать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одежду для мальчиков и девочек, называть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летней одежды. 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9" name="Picture 5" descr="Памяти мужа посвящается... ~ Плейкасты ~ Beesona.R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56" y="1196752"/>
            <a:ext cx="4473582" cy="22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Памяти мужа посвящается... ~ Плейкасты ~ Beesona.R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237" y="1196752"/>
            <a:ext cx="4473582" cy="22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5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915816" y="228829"/>
            <a:ext cx="2952328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Оденем Ваню 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2" name="Picture 2" descr="Футболка Клипарт | Бесплатные картинк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22" y="743879"/>
            <a:ext cx="1512168" cy="144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Бумажные куклы Аня и Саша — Мишуткина школа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702" b="92632" l="15561" r="44994">
                        <a14:foregroundMark x1="30157" y1="74912" x2="30157" y2="74912"/>
                        <a14:foregroundMark x1="32087" y1="73333" x2="32087" y2="73333"/>
                        <a14:foregroundMark x1="28951" y1="72368" x2="28951" y2="72368"/>
                        <a14:foregroundMark x1="27986" y1="89035" x2="27986" y2="89035"/>
                        <a14:foregroundMark x1="32569" y1="89298" x2="32569" y2="89298"/>
                        <a14:foregroundMark x1="32207" y1="91404" x2="32207" y2="91404"/>
                        <a14:foregroundMark x1="27624" y1="91404" x2="27624" y2="91404"/>
                        <a14:foregroundMark x1="31846" y1="74737" x2="31846" y2="74737"/>
                        <a14:foregroundMark x1="32449" y1="72368" x2="32449" y2="72368"/>
                        <a14:backgroundMark x1="21351" y1="60789" x2="21351" y2="60789"/>
                        <a14:backgroundMark x1="41375" y1="69737" x2="41375" y2="69737"/>
                        <a14:backgroundMark x1="79493" y1="76140" x2="79493" y2="76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63" t="54225" r="54642" b="3059"/>
          <a:stretch/>
        </p:blipFill>
        <p:spPr bwMode="auto">
          <a:xfrm>
            <a:off x="195153" y="1563087"/>
            <a:ext cx="2096001" cy="413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Шап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>
                        <a14:backgroundMark x1="28000" y1="32000" x2="28000" y2="32000"/>
                        <a14:backgroundMark x1="72500" y1="28250" x2="72500" y2="2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152" y="1817745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иние мужские брюки PNG , штаны, синий, Мужчины PNG картинки и пнг PSD  рисунок для бесплатной загрузки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778" l="9778" r="89778">
                        <a14:backgroundMark x1="21333" y1="32889" x2="21333" y2="32889"/>
                        <a14:backgroundMark x1="23556" y1="49333" x2="23556" y2="4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155" y="2564904"/>
            <a:ext cx="2601642" cy="26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Рубашка клипарт (64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333" r="98167">
                        <a14:backgroundMark x1="9500" y1="13500" x2="9500" y2="13500"/>
                        <a14:backgroundMark x1="26333" y1="79000" x2="26333" y2="79000"/>
                        <a14:backgroundMark x1="82833" y1="73000" x2="82833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0655">
            <a:off x="4523152" y="702525"/>
            <a:ext cx="2045651" cy="204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балахон, куртка, рисунок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25" b="97396" l="0" r="100000">
                        <a14:backgroundMark x1="17889" y1="88542" x2="17889" y2="88542"/>
                        <a14:backgroundMark x1="21444" y1="87188" x2="21444" y2="87188"/>
                        <a14:backgroundMark x1="23000" y1="82292" x2="23000" y2="82292"/>
                        <a14:backgroundMark x1="23667" y1="78333" x2="23667" y2="78333"/>
                        <a14:backgroundMark x1="24778" y1="74896" x2="24778" y2="74896"/>
                        <a14:backgroundMark x1="67111" y1="8750" x2="67111" y2="8750"/>
                        <a14:backgroundMark x1="76222" y1="86354" x2="76222" y2="86354"/>
                        <a14:backgroundMark x1="9889" y1="12500" x2="9889" y2="1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535" y="3284986"/>
            <a:ext cx="1831188" cy="195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Бейсбольная кепка каракули - векторные изображения, Бейсбольная кепка  каракули картинки | Depositphot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6167" r="99167">
                        <a14:foregroundMark x1="27333" y1="56667" x2="27333" y2="56667"/>
                        <a14:foregroundMark x1="31833" y1="48833" x2="31833" y2="48833"/>
                        <a14:backgroundMark x1="27667" y1="31833" x2="27667" y2="31833"/>
                        <a14:backgroundMark x1="30000" y1="24333" x2="3000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344" y="4502570"/>
            <a:ext cx="1716524" cy="141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3" descr="Синие джинсовые шорты | Премиум векторы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18850" y1="30192" x2="18850" y2="30192"/>
                        <a14:backgroundMark x1="76358" y1="32109" x2="76358" y2="32109"/>
                        <a14:backgroundMark x1="82907" y1="65176" x2="82907" y2="65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04" y="4871632"/>
            <a:ext cx="2117229" cy="211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Детские ботинки рисунок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378" y="5698515"/>
            <a:ext cx="1538536" cy="8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Little Owl Side View Icon, Outline Style Stock Vector - Illustration of  college, entity: 146701829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3125" r="98000">
                        <a14:backgroundMark x1="16375" y1="76625" x2="16375" y2="76625"/>
                        <a14:backgroundMark x1="41875" y1="63250" x2="41875" y2="63250"/>
                        <a14:backgroundMark x1="47250" y1="57875" x2="47250" y2="57875"/>
                        <a14:backgroundMark x1="20250" y1="41000" x2="20250" y2="41000"/>
                        <a14:backgroundMark x1="25125" y1="71500" x2="25125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67" y="1811276"/>
            <a:ext cx="1178757" cy="117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Бесплатные выкройки рубашек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766" b="89844" l="5789" r="95263">
                        <a14:backgroundMark x1="20526" y1="14844" x2="20526" y2="14844"/>
                        <a14:backgroundMark x1="14737" y1="64063" x2="14737" y2="64063"/>
                        <a14:backgroundMark x1="82632" y1="80859" x2="82632" y2="80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862" y="4638189"/>
            <a:ext cx="1647516" cy="221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детская одежда PNG рисунок, картинки и пнг прозрачный для бесплатной  загрузки | Pngtree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389" b="99167" l="10000" r="90000">
                        <a14:backgroundMark x1="20000" y1="68889" x2="20000" y2="68889"/>
                        <a14:backgroundMark x1="23056" y1="48611" x2="23056" y2="48611"/>
                        <a14:backgroundMark x1="81944" y1="54167" x2="81944" y2="5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21" y="1553983"/>
            <a:ext cx="2771210" cy="346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Раскраски Варежки - распечатать в формате А4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624" y="160337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17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6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195736" y="168275"/>
            <a:ext cx="4248472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Д/игры на внимание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101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724" y="5611502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Зима, зима... - Времена года - Клипарты PNG - Клипарты у Анны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5608054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23012" y="2167748"/>
            <a:ext cx="75773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концентрации, объема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устойчивости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зрительного внимания. </a:t>
            </a:r>
          </a:p>
        </p:txBody>
      </p:sp>
      <p:pic>
        <p:nvPicPr>
          <p:cNvPr id="17" name="Picture 4" descr="Снегопад - Эффекты для анимации, футажи/Footage - Повседневная анимация -  Анимация - Мир авторской анимации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5232"/>
            <a:ext cx="9232636" cy="555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артинка времена года для детей в виде часов | Preschool activities,  Preschool classroom decor, Kids art class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82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806011" y="228829"/>
            <a:ext cx="3062133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Оденем Таню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Бумажные куклы Аня и Саша — Мишуткина школа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49912" l="4584" r="46321">
                        <a14:foregroundMark x1="29674" y1="27544" x2="29674" y2="27544"/>
                        <a14:foregroundMark x1="32449" y1="27105" x2="32449" y2="27105"/>
                        <a14:foregroundMark x1="34138" y1="26140" x2="34138" y2="26140"/>
                        <a14:foregroundMark x1="32449" y1="42368" x2="32449" y2="42368"/>
                        <a14:foregroundMark x1="27624" y1="42807" x2="27624" y2="42807"/>
                        <a14:backgroundMark x1="10012" y1="31754" x2="10012" y2="31754"/>
                        <a14:backgroundMark x1="13269" y1="36754" x2="13872" y2="36754"/>
                        <a14:backgroundMark x1="74186" y1="45877" x2="74186" y2="45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9931" r="54019" b="50461"/>
          <a:stretch/>
        </p:blipFill>
        <p:spPr bwMode="auto">
          <a:xfrm>
            <a:off x="1249641" y="660877"/>
            <a:ext cx="2303041" cy="418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детское платье png | PNGWi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889" l="0" r="100000">
                        <a14:backgroundMark x1="10000" y1="26389" x2="10000" y2="26389"/>
                        <a14:backgroundMark x1="10278" y1="33056" x2="10278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682" y="811105"/>
            <a:ext cx="2006276" cy="200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для детей. Платье | Дети, Для детей, Картинки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62" b="99648" l="0" r="100000">
                        <a14:backgroundMark x1="3804" y1="42790" x2="3804" y2="42790"/>
                        <a14:backgroundMark x1="12092" y1="48300" x2="12092" y2="48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107" y="901552"/>
            <a:ext cx="1929086" cy="213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Детские рисунки юбки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35" b="96730" l="10000" r="90000">
                        <a14:backgroundMark x1="25000" y1="27520" x2="25000" y2="27520"/>
                        <a14:backgroundMark x1="18333" y1="38965" x2="18333" y2="38965"/>
                        <a14:backgroundMark x1="85167" y1="37330" x2="85167" y2="37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535" y="3356992"/>
            <a:ext cx="2072479" cy="114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ids Shirt Clipart - T Shirt Clip Art - Png Download (#21311) - PinClipart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287" l="0" r="99688">
                        <a14:backgroundMark x1="83750" y1="68217" x2="83750" y2="68217"/>
                        <a14:backgroundMark x1="84688" y1="74806" x2="84688" y2="74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665" y="3185993"/>
            <a:ext cx="1780378" cy="14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кладка, юбка, одежда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36" b="93214" l="10000" r="90000">
                        <a14:foregroundMark x1="58000" y1="89643" x2="58000" y2="89643"/>
                        <a14:foregroundMark x1="58556" y1="89107" x2="58556" y2="89107"/>
                        <a14:backgroundMark x1="18111" y1="26071" x2="18111" y2="26071"/>
                        <a14:backgroundMark x1="20000" y1="29107" x2="20000" y2="2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011" y="2944172"/>
            <a:ext cx="2798713" cy="11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 Shirt Template Clip Art - Tshirt Clip Art | Full Size PNG Download |  Seek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282" y="1297962"/>
            <a:ext cx="1658453" cy="134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6" descr="Шорты брюки в розовых тонах для девочек изолированы. технический эскиз  спортивной детской одежды. | Премиум вектор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04" b="89936" l="3994" r="89936">
                        <a14:backgroundMark x1="48403" y1="24281" x2="48403" y2="24281"/>
                        <a14:backgroundMark x1="49042" y1="41693" x2="49042" y2="41693"/>
                        <a14:backgroundMark x1="52716" y1="81789" x2="52716" y2="8178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2" t="31282" r="52481" b="32014"/>
          <a:stretch/>
        </p:blipFill>
        <p:spPr bwMode="auto">
          <a:xfrm>
            <a:off x="7904387" y="4501416"/>
            <a:ext cx="1116925" cy="79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 descr="Панама нарисованная - 117 фото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218" y="60860"/>
            <a:ext cx="2951112" cy="120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Шлепанцы Shoe Sandal Child, Tendon в конце сандали детские, детская одежда,  мода, дети png | PNGWin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0" r="90000">
                        <a14:foregroundMark x1="60556" y1="47500" x2="60556" y2="47500"/>
                        <a14:foregroundMark x1="71944" y1="25000" x2="71944" y2="25000"/>
                        <a14:foregroundMark x1="71667" y1="46389" x2="71667" y2="46389"/>
                        <a14:backgroundMark x1="6944" y1="21667" x2="6944" y2="21667"/>
                        <a14:backgroundMark x1="22778" y1="19167" x2="22778" y2="19167"/>
                        <a14:backgroundMark x1="75000" y1="78889" x2="76111" y2="7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51" y="4192552"/>
            <a:ext cx="1500962" cy="150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Детские валенки рисунок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" b="100000" l="2273" r="95661">
                        <a14:backgroundMark x1="12190" y1="17667" x2="12190" y2="17667"/>
                        <a14:backgroundMark x1="14256" y1="29667" x2="14256" y2="2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0" y="1288316"/>
            <a:ext cx="1175989" cy="145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9" descr="Детская обувь: что учитывать при покупке? – Обучалки и развивалки для детей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8544" l="0" r="98770">
                        <a14:foregroundMark x1="13115" y1="56311" x2="13115" y2="56311"/>
                        <a14:backgroundMark x1="27049" y1="13592" x2="27049" y2="13592"/>
                        <a14:backgroundMark x1="76639" y1="83495" x2="76639" y2="83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73271"/>
            <a:ext cx="1339852" cy="113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32" descr="брюки PNG рисунок, картинки и пнг прозрачный для бесплатной загрузки |  Pngtree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389" b="100000" l="10000" r="90000">
                        <a14:backgroundMark x1="12500" y1="61944" x2="12500" y2="61944"/>
                        <a14:backgroundMark x1="21111" y1="39722" x2="21111" y2="39722"/>
                        <a14:backgroundMark x1="21111" y1="22500" x2="21111" y2="22500"/>
                        <a14:backgroundMark x1="81667" y1="47222" x2="81667" y2="4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919" y="4771057"/>
            <a:ext cx="2035124" cy="20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Выкройка пальто для маленькой девочки | Шкатулка"/>
          <p:cNvPicPr>
            <a:picLocks noChangeAspect="1" noChangeArrowheads="1"/>
          </p:cNvPicPr>
          <p:nvPr/>
        </p:nvPicPr>
        <p:blipFill>
          <a:blip r:embed="rId33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889" b="89778" l="889" r="100000">
                        <a14:backgroundMark x1="19111" y1="15111" x2="19111" y2="15111"/>
                        <a14:backgroundMark x1="11556" y1="56889" x2="11556" y2="5688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8768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Шап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3000" b="96500" l="4500" r="94500">
                        <a14:backgroundMark x1="23000" y1="23333" x2="23000" y2="23333"/>
                        <a14:backgroundMark x1="86000" y1="29333" x2="86000" y2="2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829" y="4281501"/>
            <a:ext cx="1230136" cy="184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84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483768" y="175756"/>
            <a:ext cx="381642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9591" y="1340768"/>
            <a:ext cx="79076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умений у дошкольников  составлять рассказ по картине, опираясь на опорные картинки.</a:t>
            </a:r>
          </a:p>
        </p:txBody>
      </p:sp>
      <p:pic>
        <p:nvPicPr>
          <p:cNvPr id="10" name="Picture 5" descr="Памяти мужа посвящается... ~ Плейкасты ~ Beesona.R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96752"/>
            <a:ext cx="4902563" cy="22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Памяти мужа посвящается... ~ Плейкасты ~ Beesona.R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256" y="1196752"/>
            <a:ext cx="5104056" cy="22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6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979712" y="175756"/>
            <a:ext cx="581635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 по картине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ЛЕТО. СЮЖЕТНЫЕ КАРТИНКИ для формирование навыка составления  повествовательного рассказа | Учебно-методический материал по развитию речи  на тему: | Образовательная социальная сет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47" y="865411"/>
            <a:ext cx="3463553" cy="4901254"/>
          </a:xfrm>
          <a:prstGeom prst="rect">
            <a:avLst/>
          </a:prstGeom>
          <a:noFill/>
          <a:ln w="28575">
            <a:solidFill>
              <a:srgbClr val="FF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4884661" y="865411"/>
            <a:ext cx="3249469" cy="5472608"/>
            <a:chOff x="6165285" y="980728"/>
            <a:chExt cx="2520280" cy="4508884"/>
          </a:xfrm>
          <a:solidFill>
            <a:srgbClr val="FFFFFF"/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6165285" y="980728"/>
              <a:ext cx="2520280" cy="1512168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165285" y="2492896"/>
              <a:ext cx="2520280" cy="1512168"/>
            </a:xfrm>
            <a:prstGeom prst="rect">
              <a:avLst/>
            </a:prstGeom>
            <a:grp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165285" y="3977444"/>
              <a:ext cx="2520280" cy="1512168"/>
            </a:xfrm>
            <a:prstGeom prst="rect">
              <a:avLst/>
            </a:prstGeom>
            <a:grp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iese_Gänseblumen_Farn_bewegt_01 | Clip art, Butterfly clip art, Free clip  art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07" y="1332636"/>
            <a:ext cx="321812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клипарт солнце - Самое интересное в блогах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09" y="933962"/>
            <a:ext cx="786438" cy="84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Необычная клумба рисунок в школу карандашами и красками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741" l="6571" r="97143">
                        <a14:backgroundMark x1="14857" y1="18135" x2="14857" y2="18135"/>
                        <a14:backgroundMark x1="16857" y1="12694" x2="16857" y2="12694"/>
                        <a14:backgroundMark x1="88714" y1="13731" x2="88714" y2="13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661" y="3536112"/>
            <a:ext cx="1737044" cy="95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741" l="6571" r="97143">
                        <a14:backgroundMark x1="14857" y1="18135" x2="14857" y2="18135"/>
                        <a14:backgroundMark x1="16857" y1="12694" x2="16857" y2="12694"/>
                        <a14:backgroundMark x1="88714" y1="13731" x2="88714" y2="13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096" y="2824880"/>
            <a:ext cx="1737044" cy="95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3" descr="Мальчик и девочка: векторные изображения и иллюстрации, которые можно  скачать бесплатно | Freepik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75" b="98702" l="0" r="100000">
                        <a14:foregroundMark x1="20750" y1="27830" x2="20750" y2="27830"/>
                        <a14:foregroundMark x1="31850" y1="28453" x2="31850" y2="28453"/>
                        <a14:foregroundMark x1="71350" y1="50312" x2="71350" y2="50312"/>
                        <a14:foregroundMark x1="75350" y1="52336" x2="75350" y2="52336"/>
                        <a14:foregroundMark x1="78500" y1="45587" x2="78500" y2="45587"/>
                        <a14:foregroundMark x1="79350" y1="25493" x2="79350" y2="25493"/>
                        <a14:foregroundMark x1="77900" y1="27830" x2="77900" y2="27830"/>
                        <a14:foregroundMark x1="79600" y1="53219" x2="79600" y2="53219"/>
                        <a14:foregroundMark x1="79050" y1="65628" x2="79050" y2="65628"/>
                        <a14:foregroundMark x1="80750" y1="71547" x2="80750" y2="71547"/>
                        <a14:foregroundMark x1="69100" y1="76843" x2="69100" y2="76843"/>
                        <a14:foregroundMark x1="71650" y1="62098" x2="71650" y2="62098"/>
                        <a14:foregroundMark x1="77900" y1="86293" x2="77900" y2="86293"/>
                        <a14:foregroundMark x1="69400" y1="87175" x2="69400" y2="87175"/>
                        <a14:foregroundMark x1="80450" y1="46158" x2="80450" y2="46158"/>
                        <a14:backgroundMark x1="49750" y1="85722" x2="49750" y2="85722"/>
                        <a14:backgroundMark x1="52050" y1="52077" x2="52050" y2="5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613" y="4594513"/>
            <a:ext cx="1715092" cy="165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лейки скачать бесплатно - Цветок весны картинки - Зеленая Лейка с весенние  цветы PNG клипарт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9615" y1="37273" x2="39615" y2="37273"/>
                        <a14:foregroundMark x1="49231" y1="49545" x2="49231" y2="49545"/>
                        <a14:foregroundMark x1="46154" y1="40000" x2="46154" y2="40000"/>
                        <a14:foregroundMark x1="37308" y1="42727" x2="37308" y2="42727"/>
                        <a14:foregroundMark x1="37692" y1="52727" x2="37692" y2="52727"/>
                        <a14:foregroundMark x1="43462" y1="60455" x2="43462" y2="60455"/>
                        <a14:foregroundMark x1="46923" y1="58636" x2="46923" y2="58636"/>
                        <a14:foregroundMark x1="51538" y1="52727" x2="51538" y2="52727"/>
                        <a14:foregroundMark x1="54615" y1="50909" x2="54615" y2="50909"/>
                        <a14:foregroundMark x1="49231" y1="41818" x2="49231" y2="41818"/>
                        <a14:foregroundMark x1="50769" y1="40455" x2="50769" y2="40455"/>
                        <a14:foregroundMark x1="62692" y1="19545" x2="62692" y2="19545"/>
                        <a14:foregroundMark x1="88462" y1="36818" x2="88462" y2="36818"/>
                        <a14:foregroundMark x1="7308" y1="15000" x2="7308" y2="15000"/>
                        <a14:foregroundMark x1="39615" y1="58636" x2="39615" y2="58636"/>
                        <a14:foregroundMark x1="33077" y1="58182" x2="33077" y2="58182"/>
                        <a14:foregroundMark x1="31923" y1="47727" x2="31923" y2="47727"/>
                        <a14:foregroundMark x1="33077" y1="40000" x2="33077" y2="40000"/>
                        <a14:foregroundMark x1="44231" y1="35455" x2="44231" y2="35455"/>
                        <a14:foregroundMark x1="42308" y1="40000" x2="42308" y2="40000"/>
                        <a14:foregroundMark x1="49231" y1="43182" x2="49231" y2="43182"/>
                        <a14:foregroundMark x1="54615" y1="41818" x2="54615" y2="41818"/>
                        <a14:foregroundMark x1="49231" y1="61364" x2="49231" y2="61364"/>
                        <a14:foregroundMark x1="39615" y1="64545" x2="39615" y2="64545"/>
                        <a14:foregroundMark x1="41538" y1="49091" x2="41538" y2="49091"/>
                        <a14:foregroundMark x1="33077" y1="55909" x2="33077" y2="55909"/>
                        <a14:foregroundMark x1="36923" y1="45909" x2="36923" y2="45909"/>
                        <a14:foregroundMark x1="35000" y1="35455" x2="35000" y2="35455"/>
                        <a14:foregroundMark x1="45000" y1="34091" x2="45000" y2="34091"/>
                        <a14:foregroundMark x1="55769" y1="53636" x2="55769" y2="53636"/>
                        <a14:foregroundMark x1="50000" y1="62273" x2="50000" y2="62273"/>
                        <a14:foregroundMark x1="46923" y1="55909" x2="46923" y2="55909"/>
                        <a14:foregroundMark x1="29615" y1="58182" x2="29615" y2="58182"/>
                        <a14:foregroundMark x1="27692" y1="46364" x2="27692" y2="46364"/>
                        <a14:backgroundMark x1="75769" y1="85000" x2="75769" y2="85000"/>
                        <a14:backgroundMark x1="83846" y1="86364" x2="83846" y2="8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14" y="5421087"/>
            <a:ext cx="1028430" cy="87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761" y="4594513"/>
            <a:ext cx="693714" cy="7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Лопатка для песк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186" y="4594513"/>
            <a:ext cx="705365" cy="83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37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979712" y="175756"/>
            <a:ext cx="581635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 по картине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4884661" y="865411"/>
            <a:ext cx="3249469" cy="5472608"/>
            <a:chOff x="6165285" y="980728"/>
            <a:chExt cx="2520280" cy="4508884"/>
          </a:xfrm>
          <a:solidFill>
            <a:srgbClr val="FFFFFF"/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6165285" y="980728"/>
              <a:ext cx="2520280" cy="15121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165285" y="2492896"/>
              <a:ext cx="2520280" cy="1512168"/>
            </a:xfrm>
            <a:prstGeom prst="rect">
              <a:avLst/>
            </a:prstGeom>
            <a:grp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165285" y="3977444"/>
              <a:ext cx="2520280" cy="1512168"/>
            </a:xfrm>
            <a:prstGeom prst="rect">
              <a:avLst/>
            </a:prstGeom>
            <a:grp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Необычная клумба рисунок в школу карандашами и красками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3" descr="Мальчик и девочка: векторные изображения и иллюстрации, которые можно  скачать бесплатно | Freepik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" b="98702" l="0" r="100000">
                        <a14:foregroundMark x1="20750" y1="27830" x2="20750" y2="27830"/>
                        <a14:foregroundMark x1="31850" y1="28453" x2="31850" y2="28453"/>
                        <a14:foregroundMark x1="71350" y1="50312" x2="71350" y2="50312"/>
                        <a14:foregroundMark x1="75350" y1="52336" x2="75350" y2="52336"/>
                        <a14:foregroundMark x1="78500" y1="45587" x2="78500" y2="45587"/>
                        <a14:foregroundMark x1="79350" y1="25493" x2="79350" y2="25493"/>
                        <a14:foregroundMark x1="77900" y1="27830" x2="77900" y2="27830"/>
                        <a14:foregroundMark x1="79600" y1="53219" x2="79600" y2="53219"/>
                        <a14:foregroundMark x1="79050" y1="65628" x2="79050" y2="65628"/>
                        <a14:foregroundMark x1="80750" y1="71547" x2="80750" y2="71547"/>
                        <a14:foregroundMark x1="69100" y1="76843" x2="69100" y2="76843"/>
                        <a14:foregroundMark x1="71650" y1="62098" x2="71650" y2="62098"/>
                        <a14:foregroundMark x1="77900" y1="86293" x2="77900" y2="86293"/>
                        <a14:foregroundMark x1="69400" y1="87175" x2="69400" y2="87175"/>
                        <a14:foregroundMark x1="80450" y1="46158" x2="80450" y2="46158"/>
                        <a14:backgroundMark x1="49750" y1="85722" x2="49750" y2="85722"/>
                        <a14:backgroundMark x1="52050" y1="52077" x2="52050" y2="5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613" y="4594513"/>
            <a:ext cx="1715092" cy="165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ЛЕТО. СЮЖЕТНЫЕ КАРТИНКИ для формирование навыка составления  повествовательного рассказа | Учебно-методический материал по развитию речи  на тему: | Образовательная социальная сеть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87" y="1165820"/>
            <a:ext cx="3267538" cy="4623874"/>
          </a:xfrm>
          <a:prstGeom prst="rect">
            <a:avLst/>
          </a:prstGeom>
          <a:noFill/>
          <a:ln w="28575">
            <a:solidFill>
              <a:srgbClr val="FF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Утро клипарт (67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43" b="96476" l="1667" r="97167">
                        <a14:foregroundMark x1="23167" y1="61894" x2="23167" y2="61894"/>
                        <a14:foregroundMark x1="12833" y1="67841" x2="12833" y2="67841"/>
                        <a14:foregroundMark x1="6000" y1="71586" x2="6000" y2="71586"/>
                        <a14:foregroundMark x1="5667" y1="74890" x2="5667" y2="74890"/>
                        <a14:foregroundMark x1="51000" y1="66300" x2="51000" y2="66300"/>
                        <a14:foregroundMark x1="66833" y1="61233" x2="66833" y2="61233"/>
                        <a14:backgroundMark x1="21667" y1="10793" x2="21667" y2="10793"/>
                        <a14:backgroundMark x1="47000" y1="11894" x2="47000" y2="11894"/>
                        <a14:backgroundMark x1="88833" y1="76432" x2="88833" y2="76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585"/>
          <a:stretch/>
        </p:blipFill>
        <p:spPr bwMode="auto">
          <a:xfrm>
            <a:off x="5478197" y="772511"/>
            <a:ext cx="2062395" cy="204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Фон детской площадки - 2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012" b="11272"/>
          <a:stretch/>
        </p:blipFill>
        <p:spPr bwMode="auto">
          <a:xfrm>
            <a:off x="5249215" y="2774505"/>
            <a:ext cx="2211308" cy="159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Мячик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56" y="5656239"/>
            <a:ext cx="532289" cy="53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 descr="Купить Песочный набор № 153 (ведро 0,8 л , сито, совок 19 см, грабли 19см,  2 формочки) 01853 (УТ00732) цена 187.50 руб. в 55опторг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9000" l="0" r="100000">
                        <a14:foregroundMark x1="24000" y1="36000" x2="24000" y2="36000"/>
                        <a14:backgroundMark x1="51000" y1="22333" x2="51000" y2="22333"/>
                        <a14:backgroundMark x1="97667" y1="22667" x2="97667" y2="2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00" y="4521012"/>
            <a:ext cx="1221922" cy="122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5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979712" y="175756"/>
            <a:ext cx="581635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 по картине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0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4884661" y="865411"/>
            <a:ext cx="3249469" cy="5472608"/>
            <a:chOff x="6165285" y="980728"/>
            <a:chExt cx="2520280" cy="4508884"/>
          </a:xfrm>
          <a:solidFill>
            <a:srgbClr val="FFFFFF"/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6165285" y="980728"/>
              <a:ext cx="2520280" cy="15121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165285" y="2492896"/>
              <a:ext cx="2520280" cy="1512168"/>
            </a:xfrm>
            <a:prstGeom prst="rect">
              <a:avLst/>
            </a:prstGeom>
            <a:grp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165285" y="3977444"/>
              <a:ext cx="2520280" cy="1512168"/>
            </a:xfrm>
            <a:prstGeom prst="rect">
              <a:avLst/>
            </a:prstGeom>
            <a:grp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Необычная клумба рисунок в школу карандашами и красками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3" descr="Мальчик и девочка: векторные изображения и иллюстрации, которые можно  скачать бесплатно | Freepik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" b="98702" l="0" r="100000">
                        <a14:foregroundMark x1="20750" y1="27830" x2="20750" y2="27830"/>
                        <a14:foregroundMark x1="31850" y1="28453" x2="31850" y2="28453"/>
                        <a14:foregroundMark x1="71350" y1="50312" x2="71350" y2="50312"/>
                        <a14:foregroundMark x1="75350" y1="52336" x2="75350" y2="52336"/>
                        <a14:foregroundMark x1="78500" y1="45587" x2="78500" y2="45587"/>
                        <a14:foregroundMark x1="79350" y1="25493" x2="79350" y2="25493"/>
                        <a14:foregroundMark x1="77900" y1="27830" x2="77900" y2="27830"/>
                        <a14:foregroundMark x1="79600" y1="53219" x2="79600" y2="53219"/>
                        <a14:foregroundMark x1="79050" y1="65628" x2="79050" y2="65628"/>
                        <a14:foregroundMark x1="80750" y1="71547" x2="80750" y2="71547"/>
                        <a14:foregroundMark x1="69100" y1="76843" x2="69100" y2="76843"/>
                        <a14:foregroundMark x1="71650" y1="62098" x2="71650" y2="62098"/>
                        <a14:foregroundMark x1="77900" y1="86293" x2="77900" y2="86293"/>
                        <a14:foregroundMark x1="69400" y1="87175" x2="69400" y2="87175"/>
                        <a14:foregroundMark x1="80450" y1="46158" x2="80450" y2="46158"/>
                        <a14:backgroundMark x1="49750" y1="85722" x2="49750" y2="85722"/>
                        <a14:backgroundMark x1="52050" y1="52077" x2="52050" y2="5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889" y="2902787"/>
            <a:ext cx="1715092" cy="165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8" descr="Купить Песочный набор № 153 (ведро 0,8 л , сито, совок 19 см, грабли 19см,  2 формочки) 01853 (УТ00732) цена 187.50 руб. в 55опторг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ЛЕТО. СЮЖЕТНЫЕ КАРТИНКИ для формирование навыка составления  повествовательного рассказа | Учебно-методический материал по развитию речи  на тему: | Образовательная социальная сеть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922337"/>
            <a:ext cx="3723734" cy="5269435"/>
          </a:xfrm>
          <a:prstGeom prst="rect">
            <a:avLst/>
          </a:prstGeom>
          <a:noFill/>
          <a:ln w="28575">
            <a:solidFill>
              <a:srgbClr val="FF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клипарт солнце - Самое интересное в блогах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33962"/>
            <a:ext cx="1707579" cy="184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На Шахты надвигается аномальная жара: по сообщению руководства  ростовгидромета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1" b="99550" l="49250" r="79250">
                        <a14:foregroundMark x1="59375" y1="93093" x2="59375" y2="93093"/>
                        <a14:foregroundMark x1="66500" y1="21772" x2="66500" y2="21772"/>
                        <a14:backgroundMark x1="59125" y1="98198" x2="59125" y2="98198"/>
                        <a14:backgroundMark x1="74375" y1="98498" x2="74375" y2="98498"/>
                        <a14:backgroundMark x1="59875" y1="15015" x2="59875" y2="15015"/>
                        <a14:backgroundMark x1="54000" y1="33033" x2="54000" y2="33033"/>
                        <a14:backgroundMark x1="57750" y1="46246" x2="57750" y2="46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2" t="1" r="18613" b="810"/>
          <a:stretch/>
        </p:blipFill>
        <p:spPr bwMode="auto">
          <a:xfrm flipH="1">
            <a:off x="5899103" y="860051"/>
            <a:ext cx="590280" cy="174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Река клипарт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94" y="3040514"/>
            <a:ext cx="1624735" cy="145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Река клипарт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889" y="4885400"/>
            <a:ext cx="1624735" cy="145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красный спасательный круг, спасательный круг, спасательный круг, пляж,  клипарт png | PNGEg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0" b="100000" l="1000" r="99333">
                        <a14:foregroundMark x1="4222" y1="63734" x2="4222" y2="63734"/>
                        <a14:foregroundMark x1="3667" y1="65530" x2="3667" y2="65530"/>
                        <a14:foregroundMark x1="4667" y1="62478" x2="4667" y2="62478"/>
                        <a14:foregroundMark x1="4667" y1="61221" x2="4667" y2="61221"/>
                        <a14:foregroundMark x1="43667" y1="28546" x2="43667" y2="28546"/>
                        <a14:foregroundMark x1="47889" y1="32855" x2="47889" y2="32855"/>
                        <a14:foregroundMark x1="49667" y1="35009" x2="49667" y2="35009"/>
                        <a14:foregroundMark x1="53000" y1="36266" x2="53000" y2="36266"/>
                        <a14:foregroundMark x1="32444" y1="16338" x2="32444" y2="16338"/>
                        <a14:foregroundMark x1="32556" y1="15260" x2="32556" y2="15260"/>
                        <a14:foregroundMark x1="36667" y1="13824" x2="36667" y2="13824"/>
                        <a14:foregroundMark x1="33556" y1="13824" x2="33556" y2="13824"/>
                        <a14:foregroundMark x1="30556" y1="18671" x2="30556" y2="18671"/>
                        <a14:foregroundMark x1="29222" y1="24776" x2="29222" y2="24776"/>
                        <a14:foregroundMark x1="30333" y1="19928" x2="30333" y2="19928"/>
                        <a14:foregroundMark x1="86222" y1="32496" x2="86222" y2="32496"/>
                        <a14:foregroundMark x1="49333" y1="26930" x2="49333" y2="26930"/>
                        <a14:foregroundMark x1="51556" y1="32855" x2="51556" y2="32855"/>
                        <a14:foregroundMark x1="53000" y1="35009" x2="53000" y2="35009"/>
                        <a14:foregroundMark x1="48556" y1="38600" x2="48556" y2="38600"/>
                        <a14:foregroundMark x1="48667" y1="38959" x2="48667" y2="38959"/>
                        <a14:foregroundMark x1="46667" y1="34291" x2="46667" y2="34291"/>
                        <a14:foregroundMark x1="45889" y1="27289" x2="45889" y2="27289"/>
                        <a14:foregroundMark x1="43222" y1="21185" x2="43222" y2="21185"/>
                        <a14:foregroundMark x1="42111" y1="19390" x2="42111" y2="19390"/>
                        <a14:foregroundMark x1="42000" y1="20108" x2="42000" y2="20108"/>
                        <a14:foregroundMark x1="42778" y1="24955" x2="42778" y2="24955"/>
                        <a14:foregroundMark x1="47333" y1="26750" x2="47333" y2="26750"/>
                        <a14:foregroundMark x1="50778" y1="31598" x2="50778" y2="31598"/>
                        <a14:foregroundMark x1="91222" y1="30341" x2="91222" y2="30341"/>
                        <a14:foregroundMark x1="91333" y1="31777" x2="91333" y2="31777"/>
                        <a14:foregroundMark x1="87111" y1="30700" x2="87111" y2="30700"/>
                        <a14:foregroundMark x1="90333" y1="30521" x2="90333" y2="30521"/>
                        <a14:foregroundMark x1="90444" y1="32855" x2="90444" y2="32855"/>
                        <a14:foregroundMark x1="91222" y1="33573" x2="91222" y2="33573"/>
                        <a14:foregroundMark x1="91889" y1="31598" x2="91889" y2="31598"/>
                        <a14:foregroundMark x1="56111" y1="35368" x2="56111" y2="35368"/>
                        <a14:foregroundMark x1="54333" y1="31957" x2="54333" y2="31957"/>
                        <a14:foregroundMark x1="52667" y1="28007" x2="52667" y2="28007"/>
                        <a14:foregroundMark x1="50444" y1="25673" x2="50444" y2="25673"/>
                        <a14:foregroundMark x1="48222" y1="24417" x2="48222" y2="24417"/>
                        <a14:foregroundMark x1="46222" y1="22442" x2="46222" y2="22442"/>
                        <a14:foregroundMark x1="45444" y1="22442" x2="45444" y2="22442"/>
                        <a14:foregroundMark x1="43889" y1="28546" x2="43889" y2="28546"/>
                        <a14:foregroundMark x1="45556" y1="33034" x2="45556" y2="33034"/>
                        <a14:foregroundMark x1="45556" y1="36804" x2="45556" y2="36804"/>
                        <a14:foregroundMark x1="47000" y1="42011" x2="47000" y2="42011"/>
                        <a14:foregroundMark x1="48111" y1="45422" x2="48111" y2="45422"/>
                        <a14:foregroundMark x1="50333" y1="44704" x2="50333" y2="44704"/>
                        <a14:foregroundMark x1="52222" y1="41652" x2="52222" y2="41652"/>
                        <a14:foregroundMark x1="54667" y1="39318" x2="54667" y2="39318"/>
                        <a14:foregroundMark x1="55889" y1="37343" x2="55889" y2="37343"/>
                        <a14:foregroundMark x1="53444" y1="37702" x2="53444" y2="37702"/>
                        <a14:foregroundMark x1="50000" y1="38420" x2="50000" y2="38420"/>
                        <a14:foregroundMark x1="52667" y1="36625" x2="52667" y2="36625"/>
                        <a14:foregroundMark x1="48889" y1="34829" x2="48889" y2="34829"/>
                        <a14:foregroundMark x1="48444" y1="32316" x2="48444" y2="32316"/>
                        <a14:foregroundMark x1="47667" y1="29443" x2="47667" y2="29443"/>
                        <a14:foregroundMark x1="45111" y1="28725" x2="45111" y2="28725"/>
                        <a14:foregroundMark x1="34111" y1="14363" x2="34111" y2="14363"/>
                        <a14:foregroundMark x1="32222" y1="12567" x2="32222" y2="12567"/>
                        <a14:foregroundMark x1="32222" y1="13285" x2="32222" y2="13285"/>
                        <a14:foregroundMark x1="31111" y1="16158" x2="31111" y2="16158"/>
                        <a14:foregroundMark x1="31444" y1="15081" x2="31444" y2="15081"/>
                        <a14:foregroundMark x1="30556" y1="19031" x2="30556" y2="19031"/>
                        <a14:foregroundMark x1="32222" y1="15799" x2="32222" y2="15799"/>
                        <a14:foregroundMark x1="34556" y1="14542" x2="34556" y2="14542"/>
                        <a14:foregroundMark x1="29111" y1="21364" x2="29111" y2="21364"/>
                        <a14:foregroundMark x1="29889" y1="19928" x2="29889" y2="19928"/>
                        <a14:foregroundMark x1="29556" y1="17774" x2="29556" y2="17774"/>
                        <a14:foregroundMark x1="29889" y1="16876" x2="29889" y2="16876"/>
                        <a14:foregroundMark x1="30556" y1="16158" x2="30556" y2="16158"/>
                        <a14:foregroundMark x1="30556" y1="15260" x2="30556" y2="15260"/>
                        <a14:foregroundMark x1="30889" y1="13824" x2="30889" y2="13824"/>
                        <a14:foregroundMark x1="30889" y1="13824" x2="30889" y2="13824"/>
                        <a14:foregroundMark x1="31778" y1="13106" x2="31778" y2="13106"/>
                        <a14:foregroundMark x1="30667" y1="15799" x2="30667" y2="15799"/>
                        <a14:foregroundMark x1="29222" y1="19569" x2="29222" y2="19569"/>
                        <a14:foregroundMark x1="29556" y1="20826" x2="29556" y2="20826"/>
                        <a14:backgroundMark x1="16444" y1="19569" x2="16444" y2="19569"/>
                        <a14:backgroundMark x1="17333" y1="17594" x2="17333" y2="1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83" y="4536165"/>
            <a:ext cx="1644768" cy="101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45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979712" y="175756"/>
            <a:ext cx="581635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 по картине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0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4884661" y="865411"/>
            <a:ext cx="3249469" cy="5472608"/>
            <a:chOff x="6165285" y="980728"/>
            <a:chExt cx="2520280" cy="4508884"/>
          </a:xfrm>
          <a:solidFill>
            <a:srgbClr val="FFFFFF"/>
          </a:solidFill>
        </p:grpSpPr>
        <p:sp>
          <p:nvSpPr>
            <p:cNvPr id="15" name="Прямоугольник 14"/>
            <p:cNvSpPr/>
            <p:nvPr/>
          </p:nvSpPr>
          <p:spPr>
            <a:xfrm>
              <a:off x="6165285" y="980728"/>
              <a:ext cx="2520280" cy="15121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165285" y="2492896"/>
              <a:ext cx="2520280" cy="1512168"/>
            </a:xfrm>
            <a:prstGeom prst="rect">
              <a:avLst/>
            </a:prstGeom>
            <a:grp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165285" y="3977444"/>
              <a:ext cx="2520280" cy="1512168"/>
            </a:xfrm>
            <a:prstGeom prst="rect">
              <a:avLst/>
            </a:prstGeom>
            <a:grp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Необычная клумба рисунок в школу карандашами и красками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3" descr="Мальчик и девочка: векторные изображения и иллюстрации, которые можно  скачать бесплатно | Freepik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Купить Песочный набор № 153 (ведро 0,8 л , сито, совок 19 см, грабли 19см,  2 формочки) 01853 (УТ00732) цена 187.50 руб. в 55опторг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Сюжетные иллюстрации (2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r="2753"/>
          <a:stretch/>
        </p:blipFill>
        <p:spPr bwMode="auto">
          <a:xfrm>
            <a:off x="307975" y="1824571"/>
            <a:ext cx="4323497" cy="3220558"/>
          </a:xfrm>
          <a:prstGeom prst="rect">
            <a:avLst/>
          </a:prstGeom>
          <a:noFill/>
          <a:ln w="28575">
            <a:solidFill>
              <a:srgbClr val="FF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Лес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119" y="2700789"/>
            <a:ext cx="3181932" cy="18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" b="98702" l="0" r="100000">
                        <a14:foregroundMark x1="20750" y1="27830" x2="20750" y2="27830"/>
                        <a14:foregroundMark x1="31850" y1="28453" x2="31850" y2="28453"/>
                        <a14:foregroundMark x1="71350" y1="50312" x2="71350" y2="50312"/>
                        <a14:foregroundMark x1="75350" y1="52336" x2="75350" y2="52336"/>
                        <a14:foregroundMark x1="78500" y1="45587" x2="78500" y2="45587"/>
                        <a14:foregroundMark x1="79350" y1="25493" x2="79350" y2="25493"/>
                        <a14:foregroundMark x1="77900" y1="27830" x2="77900" y2="27830"/>
                        <a14:foregroundMark x1="79600" y1="53219" x2="79600" y2="53219"/>
                        <a14:foregroundMark x1="79050" y1="65628" x2="79050" y2="65628"/>
                        <a14:foregroundMark x1="80750" y1="71547" x2="80750" y2="71547"/>
                        <a14:foregroundMark x1="69100" y1="76843" x2="69100" y2="76843"/>
                        <a14:foregroundMark x1="71650" y1="62098" x2="71650" y2="62098"/>
                        <a14:foregroundMark x1="77900" y1="86293" x2="77900" y2="86293"/>
                        <a14:foregroundMark x1="69400" y1="87175" x2="69400" y2="87175"/>
                        <a14:foregroundMark x1="80450" y1="46158" x2="80450" y2="46158"/>
                        <a14:backgroundMark x1="49750" y1="85722" x2="49750" y2="85722"/>
                        <a14:backgroundMark x1="52050" y1="52077" x2="52050" y2="5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189" y="2851008"/>
            <a:ext cx="1715092" cy="165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Утро клипарт (67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b="1917"/>
          <a:stretch/>
        </p:blipFill>
        <p:spPr bwMode="auto">
          <a:xfrm>
            <a:off x="5241112" y="922338"/>
            <a:ext cx="2426154" cy="170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Лес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47" y="4543551"/>
            <a:ext cx="3181932" cy="18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Ежик картинки рисунки - 79 фото - картинки и рисунки: скачать бесплатно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663" y="5572478"/>
            <a:ext cx="751996" cy="59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Бабочка Улисс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45230"/>
            <a:ext cx="742346" cy="74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Стрекоз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76" y="4656569"/>
            <a:ext cx="699601" cy="5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4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483768" y="175756"/>
            <a:ext cx="381642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о лете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9591" y="1340768"/>
            <a:ext cx="79076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умений у дошкольников 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отгадывать загадки, построенные на описании и сравнении,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логического мышления.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Памяти мужа посвящается... ~ Плейкасты ~ Beesona.R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8" y="944378"/>
            <a:ext cx="4902563" cy="22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Памяти мужа посвящается... ~ Плейкасты ~ Beesona.R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005" y="945250"/>
            <a:ext cx="5104056" cy="22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98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483768" y="175756"/>
            <a:ext cx="381642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о лете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53284" y="1052736"/>
            <a:ext cx="79076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весь мир обогреваешь </a:t>
            </a:r>
            <a:endParaRPr lang="ru-RU" sz="2800" dirty="0" smtClean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усталости не знаешь, </a:t>
            </a:r>
            <a:endParaRPr lang="ru-RU" sz="2800" dirty="0" smtClean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Улыбаешься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оконце, </a:t>
            </a:r>
            <a:endParaRPr lang="ru-RU" sz="2800" dirty="0" smtClean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зовут тебя все…</a:t>
            </a:r>
          </a:p>
          <a:p>
            <a:pPr lvl="0" algn="just"/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58" y="1052736"/>
            <a:ext cx="170656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7800" y="3252591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за мостик разноцветный Мы увидим каждым летом Через речку, через лес? Повисел он и … исчез!</a:t>
            </a:r>
            <a:b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7" descr="Радуга. Клипарт. Картинки радуги :: Веселые картинки для детей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267" y="3257178"/>
            <a:ext cx="3002947" cy="153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6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483768" y="175756"/>
            <a:ext cx="381642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о лете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53284" y="1052736"/>
            <a:ext cx="790767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Приходите летом в лес! </a:t>
            </a:r>
            <a:endParaRPr lang="ru-RU" sz="2800" dirty="0" smtClean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созреваем, </a:t>
            </a:r>
            <a:endParaRPr lang="ru-RU" sz="2800" dirty="0" smtClean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Из-под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листиков в траве </a:t>
            </a:r>
            <a:endParaRPr lang="ru-RU" sz="2800" dirty="0" smtClean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Головой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киваем, </a:t>
            </a:r>
            <a:endParaRPr lang="ru-RU" sz="2800" dirty="0" smtClean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Объеденье-шарики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dirty="0" smtClean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Красные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фонарики.</a:t>
            </a:r>
          </a:p>
          <a:p>
            <a:pPr lvl="0" algn="just"/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5472" y="4061197"/>
            <a:ext cx="54286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Шёл я лугом по тропинке, </a:t>
            </a:r>
            <a:endParaRPr lang="ru-RU" sz="2800" dirty="0" smtClean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Видел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на травинке. </a:t>
            </a:r>
            <a:endParaRPr lang="ru-RU" sz="2800" dirty="0" smtClean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совсем не горячи </a:t>
            </a:r>
            <a:endParaRPr lang="ru-RU" sz="2800" dirty="0" smtClean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Солнца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белые лучи.</a:t>
            </a:r>
          </a:p>
          <a:p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кусты клубники рисунок для детей ПНГ на Прозрачном Фоне • Скачать PNG кусты  клубники рисунок для детей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455" y="1052736"/>
            <a:ext cx="2411137" cy="236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379" l="2133" r="99867">
                        <a14:foregroundMark x1="66800" y1="41135" x2="66800" y2="41135"/>
                        <a14:foregroundMark x1="68933" y1="36778" x2="68933" y2="36778"/>
                        <a14:foregroundMark x1="70133" y1="34954" x2="70133" y2="34954"/>
                        <a14:foregroundMark x1="67600" y1="38804" x2="67600" y2="38804"/>
                        <a14:foregroundMark x1="66400" y1="43668" x2="66400" y2="43668"/>
                        <a14:foregroundMark x1="84667" y1="83181" x2="84667" y2="83181"/>
                        <a14:foregroundMark x1="75867" y1="78014" x2="75867" y2="78014"/>
                        <a14:foregroundMark x1="61333" y1="81763" x2="61333" y2="81763"/>
                        <a14:backgroundMark x1="6000" y1="16211" x2="6000" y2="16920"/>
                        <a14:backgroundMark x1="16933" y1="17832" x2="16933" y2="1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44811"/>
            <a:ext cx="2110124" cy="277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2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483768" y="175756"/>
            <a:ext cx="381642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о лете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53284" y="1052736"/>
            <a:ext cx="79076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зверь, не птица, </a:t>
            </a:r>
            <a:endParaRPr lang="ru-RU" sz="2800" dirty="0" smtClean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Носок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спица. </a:t>
            </a:r>
            <a:endParaRPr lang="ru-RU" sz="2800" dirty="0" smtClean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Летит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пищит, </a:t>
            </a:r>
            <a:endParaRPr lang="ru-RU" sz="2800" dirty="0" smtClean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Сядет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молчит.</a:t>
            </a:r>
          </a:p>
          <a:p>
            <a:pPr lvl="0" algn="just"/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0375" y="3444811"/>
            <a:ext cx="54286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Шумит он в поле и в саду, </a:t>
            </a:r>
            <a:endParaRPr lang="ru-RU" sz="2800" dirty="0" smtClean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 не попадет. </a:t>
            </a:r>
            <a:endParaRPr lang="ru-RU" sz="2800" dirty="0" smtClean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никуда я не иду, </a:t>
            </a:r>
            <a:endParaRPr lang="ru-RU" sz="2800" dirty="0" smtClean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Покуда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идет.</a:t>
            </a:r>
          </a:p>
          <a:p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Симпатичный Комаров Мультяшный — стоковая векторная графика и другие  изображения на тему Комар - Комар, Комикс, Болезнь - i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911">
                        <a14:foregroundMark x1="58388" y1="12032" x2="58388" y2="12032"/>
                        <a14:foregroundMark x1="76471" y1="27807" x2="76471" y2="27807"/>
                        <a14:foregroundMark x1="34641" y1="43048" x2="34641" y2="43048"/>
                        <a14:foregroundMark x1="27233" y1="38770" x2="27233" y2="38770"/>
                        <a14:backgroundMark x1="21351" y1="7754" x2="21351" y2="7754"/>
                        <a14:backgroundMark x1="36166" y1="22995" x2="36166" y2="22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21" y="1080012"/>
            <a:ext cx="2353121" cy="191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липарт дождь (70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8" b="99405" l="10000" r="90000">
                        <a14:foregroundMark x1="26167" y1="47321" x2="26167" y2="47321"/>
                        <a14:foregroundMark x1="31167" y1="55357" x2="31167" y2="55357"/>
                        <a14:foregroundMark x1="38000" y1="60417" x2="38000" y2="60417"/>
                        <a14:foregroundMark x1="44833" y1="50595" x2="44833" y2="50595"/>
                        <a14:foregroundMark x1="51167" y1="56250" x2="51167" y2="56250"/>
                        <a14:foregroundMark x1="60167" y1="62500" x2="60167" y2="62500"/>
                        <a14:foregroundMark x1="59667" y1="77976" x2="59667" y2="77976"/>
                        <a14:foregroundMark x1="53667" y1="69940" x2="53667" y2="69940"/>
                        <a14:foregroundMark x1="48500" y1="79167" x2="48500" y2="79167"/>
                        <a14:foregroundMark x1="43667" y1="69048" x2="43667" y2="69048"/>
                        <a14:foregroundMark x1="52500" y1="94048" x2="52500" y2="94048"/>
                        <a14:foregroundMark x1="35333" y1="88095" x2="35333" y2="88095"/>
                        <a14:foregroundMark x1="32833" y1="77679" x2="32833" y2="77679"/>
                        <a14:foregroundMark x1="23167" y1="73214" x2="23167" y2="73214"/>
                        <a14:foregroundMark x1="26000" y1="90179" x2="26000" y2="90179"/>
                        <a14:backgroundMark x1="18167" y1="56250" x2="18167" y2="56250"/>
                        <a14:backgroundMark x1="82667" y1="58631" x2="82667" y2="58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409" y="3444811"/>
            <a:ext cx="3585195" cy="200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86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724492" y="168275"/>
            <a:ext cx="6264696" cy="432048"/>
          </a:xfrm>
          <a:prstGeom prst="roundRect">
            <a:avLst/>
          </a:prstGeom>
          <a:solidFill>
            <a:srgbClr val="CCECFF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одинаковые снежинки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Признаки зимы в картинках для детей в школе и в детском сад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9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12" descr="Солнце PNG изображения, солнце PNG скачать бесплатно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2" descr="⬇ Скачать картинки Ветер мультяшная, стоковые фото Ветер мультяшная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101" name="Picture 29" descr="Заметки писаки 2.0: Клипарт: снежинки 4 | Снежинки, Пироженные на день  рождения, Рождественские идеи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724" y="5611502"/>
            <a:ext cx="965662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Зима, зима... - Времена года - Клипарты PNG - Клипарты у Анны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5608054"/>
            <a:ext cx="1290943" cy="10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Снежинка рисунок (2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8" y="1196752"/>
            <a:ext cx="188915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Голубая снежинка - Снежинки - Картинки PNG - Галерей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875" y="4646080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Эльза Олаф Снежинка, замороженная снежинка фон, синий цветочный, синий,  текст, снежинки png | Klipart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5" b="100000" l="225" r="100000">
                        <a14:backgroundMark x1="17079" y1="8153" x2="17079" y2="8153"/>
                        <a14:backgroundMark x1="78427" y1="8153" x2="78427" y2="8153"/>
                        <a14:backgroundMark x1="48539" y1="52554" x2="48539" y2="52554"/>
                        <a14:backgroundMark x1="72472" y1="82318" x2="72472" y2="82318"/>
                        <a14:backgroundMark x1="17865" y1="88605" x2="17865" y2="8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987" y="2338632"/>
            <a:ext cx="182566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Ремонт холодильников в Ижевск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19" y="3861047"/>
            <a:ext cx="1720205" cy="172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Снежинка, Снежинка, синий, презентация png | PNGEg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7333">
                        <a14:backgroundMark x1="10889" y1="2000" x2="10889" y2="2000"/>
                        <a14:backgroundMark x1="68778" y1="8333" x2="68778" y2="8333"/>
                        <a14:backgroundMark x1="23444" y1="87667" x2="23444" y2="8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31" y="980728"/>
            <a:ext cx="1842812" cy="184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ифве png | PNGWi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4674" l="10000" r="90000">
                        <a14:backgroundMark x1="17935" y1="51630" x2="17935" y2="51630"/>
                        <a14:backgroundMark x1="31087" y1="22609" x2="31087" y2="22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492" y="3382748"/>
            <a:ext cx="2271444" cy="227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Голубая снежинка - Снежинки - Картинки PNG - Галерей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19" y="1109656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артинка времена года для детей в виде часов | Preschool activities,  Preschool classroom decor, Kids art class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68275"/>
            <a:ext cx="645471" cy="6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74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32639 0.5166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9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92 L 0.32187 -0.5134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8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483768" y="175756"/>
            <a:ext cx="381642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о лете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53284" y="1052736"/>
            <a:ext cx="79076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привале нам помог:</a:t>
            </a:r>
          </a:p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 варил, картошку пёк.</a:t>
            </a:r>
          </a:p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похода — хорошо,</a:t>
            </a:r>
          </a:p>
          <a:p>
            <a:pPr lvl="0" algn="just"/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с собой не понесёшь.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0375" y="3444811"/>
            <a:ext cx="54286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Летит огненная стрела.</a:t>
            </a:r>
          </a:p>
          <a:p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Никто её не поймает:</a:t>
            </a:r>
          </a:p>
          <a:p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царь, ни царица,</a:t>
            </a:r>
          </a:p>
          <a:p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красная девица.</a:t>
            </a:r>
          </a:p>
          <a:p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огонь клипарт скачать бесплатно - Пламя картинки - Костер Клипарт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8462" y1="27632" x2="8462" y2="27632"/>
                        <a14:backgroundMark x1="13077" y1="37895" x2="13077" y2="37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147805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Молния эмодзи клипарт. Бесплатная загрузка. | Creazill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83" y="3439585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92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483768" y="175756"/>
            <a:ext cx="381642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забавы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" name="Picture 5" descr="Памяти мужа посвящается... ~ Плейкасты ~ Beesona.R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6" y="1347465"/>
            <a:ext cx="4902563" cy="22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Памяти мужа посвящается... ~ Плейкасты ~ Beesona.R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93" y="1347464"/>
            <a:ext cx="5104056" cy="22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69920" y="1412776"/>
            <a:ext cx="75773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уточнение представлений </a:t>
            </a:r>
            <a:r>
              <a:rPr lang="ru-RU" sz="2800" dirty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играх и забавах </a:t>
            </a:r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летом. Развитие речи дошкольников.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2775" y="3573016"/>
            <a:ext cx="75773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n>
                  <a:solidFill>
                    <a:srgbClr val="6600CC"/>
                  </a:solidFill>
                </a:ln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Проверка: щелчок на предмет игры, перенос на место, где  проходит игра.</a:t>
            </a:r>
            <a:endParaRPr lang="ru-RU" sz="2800" dirty="0">
              <a:ln>
                <a:solidFill>
                  <a:srgbClr val="6600CC"/>
                </a:solidFill>
              </a:ln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21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483768" y="175756"/>
            <a:ext cx="381642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забавы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2" descr="Футбольный мяч Clipart Бесплатная фотография - Public Domain Picture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1" name="Picture 7" descr="футбольное поле, футбол, стадион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222" y1="80417" x2="8222" y2="80417"/>
                        <a14:foregroundMark x1="15667" y1="23750" x2="15667" y2="23750"/>
                        <a14:foregroundMark x1="17222" y1="16250" x2="17222" y2="16250"/>
                        <a14:foregroundMark x1="18000" y1="13750" x2="18000" y2="13750"/>
                        <a14:foregroundMark x1="19667" y1="10833" x2="19667" y2="10833"/>
                        <a14:foregroundMark x1="18889" y1="7500" x2="18889" y2="7500"/>
                        <a14:foregroundMark x1="14222" y1="25417" x2="14222" y2="25417"/>
                        <a14:foregroundMark x1="14111" y1="29583" x2="14111" y2="29583"/>
                        <a14:foregroundMark x1="13000" y1="32500" x2="13000" y2="32500"/>
                        <a14:foregroundMark x1="14667" y1="19583" x2="14667" y2="19583"/>
                        <a14:foregroundMark x1="16556" y1="16667" x2="16556" y2="16667"/>
                        <a14:foregroundMark x1="17222" y1="12500" x2="17222" y2="12500"/>
                        <a14:foregroundMark x1="19222" y1="12500" x2="19222" y2="12500"/>
                        <a14:foregroundMark x1="16444" y1="77500" x2="16444" y2="77500"/>
                        <a14:foregroundMark x1="85000" y1="80833" x2="85000" y2="80833"/>
                        <a14:foregroundMark x1="85778" y1="29583" x2="85778" y2="29583"/>
                        <a14:foregroundMark x1="84000" y1="20833" x2="84000" y2="20833"/>
                        <a14:foregroundMark x1="82111" y1="14583" x2="82111" y2="14583"/>
                        <a14:foregroundMark x1="80778" y1="9583" x2="80778" y2="9583"/>
                        <a14:foregroundMark x1="85778" y1="26667" x2="85778" y2="26667"/>
                        <a14:foregroundMark x1="86556" y1="36667" x2="86556" y2="36667"/>
                        <a14:foregroundMark x1="84778" y1="26250" x2="84778" y2="26250"/>
                        <a14:foregroundMark x1="83667" y1="17917" x2="83667" y2="17917"/>
                        <a14:foregroundMark x1="81778" y1="12500" x2="81778" y2="12500"/>
                        <a14:foregroundMark x1="80556" y1="9583" x2="80556" y2="9583"/>
                        <a14:foregroundMark x1="85222" y1="17917" x2="85222" y2="17917"/>
                        <a14:foregroundMark x1="86889" y1="32500" x2="86889" y2="32500"/>
                        <a14:foregroundMark x1="83556" y1="16250" x2="83556" y2="16250"/>
                        <a14:foregroundMark x1="82000" y1="12500" x2="82000" y2="12500"/>
                        <a14:foregroundMark x1="80778" y1="10833" x2="80778" y2="10833"/>
                        <a14:backgroundMark x1="96556" y1="23750" x2="96556" y2="2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98" y="922337"/>
            <a:ext cx="4375216" cy="11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9" descr="455 дорога Бесплатный клипарт | Векторы общественного достояни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5"/>
          <a:stretch/>
        </p:blipFill>
        <p:spPr bwMode="auto">
          <a:xfrm>
            <a:off x="155575" y="2194243"/>
            <a:ext cx="2938599" cy="2023523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6" name="Picture 12" descr="Ролики простой рисунок (54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038" y="4772554"/>
            <a:ext cx="2304256" cy="196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Скакалка – Бесплатные иконки: хобби и свободное время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7" descr="Детская площадка слайд фон | Премиум векторы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4" b="31313"/>
          <a:stretch/>
        </p:blipFill>
        <p:spPr bwMode="auto">
          <a:xfrm>
            <a:off x="6012160" y="2492896"/>
            <a:ext cx="2813126" cy="172487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661">
                        <a14:foregroundMark x1="42857" y1="87111" x2="42857" y2="87111"/>
                        <a14:foregroundMark x1="70982" y1="58222" x2="70982" y2="58222"/>
                        <a14:foregroundMark x1="60268" y1="13778" x2="60268" y2="13778"/>
                        <a14:foregroundMark x1="28125" y1="41333" x2="28125" y2="41333"/>
                        <a14:foregroundMark x1="75000" y1="84000" x2="75000" y2="84000"/>
                        <a14:foregroundMark x1="93304" y1="44444" x2="93304" y2="44444"/>
                        <a14:foregroundMark x1="72768" y1="38222" x2="72768" y2="38222"/>
                        <a14:foregroundMark x1="70982" y1="29333" x2="70982" y2="29333"/>
                        <a14:foregroundMark x1="46429" y1="20444" x2="46429" y2="20444"/>
                        <a14:foregroundMark x1="60268" y1="37333" x2="60268" y2="37333"/>
                        <a14:foregroundMark x1="50000" y1="29333" x2="50000" y2="29333"/>
                        <a14:foregroundMark x1="53571" y1="49778" x2="53571" y2="49778"/>
                        <a14:foregroundMark x1="48661" y1="61778" x2="48661" y2="61778"/>
                        <a14:foregroundMark x1="41964" y1="66222" x2="41964" y2="66222"/>
                        <a14:foregroundMark x1="58929" y1="70222" x2="58929" y2="70222"/>
                        <a14:foregroundMark x1="64286" y1="80000" x2="64286" y2="80000"/>
                        <a14:foregroundMark x1="83929" y1="64000" x2="83929" y2="64000"/>
                        <a14:foregroundMark x1="14732" y1="30667" x2="14732" y2="30667"/>
                        <a14:foregroundMark x1="34375" y1="20444" x2="34375" y2="20444"/>
                        <a14:foregroundMark x1="22768" y1="59556" x2="22768" y2="59556"/>
                        <a14:backgroundMark x1="11607" y1="8444" x2="11607" y2="8444"/>
                        <a14:backgroundMark x1="88393" y1="16889" x2="88393" y2="1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88" y="4750374"/>
            <a:ext cx="157713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609" l="0" r="100000">
                        <a14:foregroundMark x1="8398" y1="95508" x2="8398" y2="95508"/>
                        <a14:foregroundMark x1="95703" y1="95313" x2="95703" y2="95313"/>
                        <a14:foregroundMark x1="94727" y1="51563" x2="94727" y2="51563"/>
                        <a14:backgroundMark x1="30078" y1="61328" x2="30078" y2="61328"/>
                        <a14:backgroundMark x1="1172" y1="98047" x2="1172" y2="98047"/>
                        <a14:backgroundMark x1="98242" y1="97656" x2="98242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642" y="2785757"/>
            <a:ext cx="2302004" cy="230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25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48716 -0.549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8" y="-2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-0.55938 -0.3391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69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32969 -0.042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6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9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483768" y="175756"/>
            <a:ext cx="381642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забавы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2" descr="Футбольный мяч Clipart Бесплатная фотография - Public Domain Picture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9" descr="455 дорога Бесплатный клипарт | Векторы общественного достояни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Скакалка – Бесплатные иконки: хобби и свободное время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7" descr="Детская площадка слайд фон | Премиум векторы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6" name="Picture 4" descr="игры, песочница, инноваци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5645" l="10000" r="90000">
                        <a14:backgroundMark x1="20000" y1="68548" x2="20000" y2="68548"/>
                        <a14:backgroundMark x1="17000" y1="13871" x2="17000" y2="13871"/>
                        <a14:backgroundMark x1="59778" y1="88710" x2="59778" y2="88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42" y="922337"/>
            <a:ext cx="3131840" cy="215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48" y="4266512"/>
            <a:ext cx="2291670" cy="227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 descr="Фон детской площадки - 2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" r="2192" b="9816"/>
          <a:stretch/>
        </p:blipFill>
        <p:spPr bwMode="auto">
          <a:xfrm>
            <a:off x="6129318" y="1040581"/>
            <a:ext cx="2578064" cy="2043130"/>
          </a:xfrm>
          <a:prstGeom prst="rect">
            <a:avLst/>
          </a:prstGeom>
          <a:noFill/>
          <a:ln w="28575">
            <a:solidFill>
              <a:srgbClr val="FF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1" descr="River: векторные изображения и иллюстрации, которые можно скачать бесплатно  | Freepik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8" y="1714503"/>
            <a:ext cx="2607841" cy="1819174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26" name="Picture 14" descr="Надувной круг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00" y="3291109"/>
            <a:ext cx="28575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Карусель &quot;Кружок&quot; купить недорого в интернет-магазине Lamama. Лучшие цены в  Киеве, Украине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400" r="97800">
                        <a14:backgroundMark x1="10200" y1="78200" x2="10200" y2="78200"/>
                        <a14:backgroundMark x1="86200" y1="80600" x2="86200" y2="80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90" y="4144465"/>
            <a:ext cx="2256530" cy="225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3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-0.06858 -0.5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0.6434 -0.531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0" y="-2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-0.58697 -0.26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58" y="-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6"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Играющие дети: векторные изображения и иллюстрации, которые можно скачать  бесплатно |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Picture 2" descr="Картинка времена года для детей в виде часов | Preschool activities,  Preschool classroom decor, Kids art clas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902"/>
            <a:ext cx="888033" cy="8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Земляника рисунок для детей - 68 фото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0" b="94004" l="10000" r="90000">
                        <a14:foregroundMark x1="46267" y1="70664" x2="46267" y2="70664"/>
                        <a14:foregroundMark x1="49867" y1="81370" x2="49867" y2="81370"/>
                        <a14:foregroundMark x1="45733" y1="76231" x2="45733" y2="76231"/>
                        <a14:foregroundMark x1="49600" y1="83512" x2="49600" y2="83512"/>
                        <a14:backgroundMark x1="33600" y1="43041" x2="33600" y2="43041"/>
                        <a14:backgroundMark x1="47733" y1="26124" x2="47733" y2="2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8" t="20385" r="9209" b="7708"/>
          <a:stretch/>
        </p:blipFill>
        <p:spPr bwMode="auto">
          <a:xfrm>
            <a:off x="8007624" y="5733256"/>
            <a:ext cx="1013688" cy="91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483768" y="175756"/>
            <a:ext cx="3816424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забавы</a:t>
            </a:r>
            <a:endParaRPr lang="ru-RU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липарт дом (47 фото) » Рисунки для срисовки и не только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64" l="500" r="100000">
                        <a14:foregroundMark x1="30667" y1="8212" x2="30667" y2="8212"/>
                        <a14:foregroundMark x1="33333" y1="5292" x2="33333" y2="5292"/>
                        <a14:foregroundMark x1="28500" y1="8942" x2="28500" y2="8942"/>
                        <a14:backgroundMark x1="24000" y1="36861" x2="24000" y2="36861"/>
                        <a14:backgroundMark x1="17333" y1="36861" x2="17333" y2="36861"/>
                        <a14:backgroundMark x1="25500" y1="41788" x2="25500" y2="41788"/>
                        <a14:backgroundMark x1="10833" y1="8212" x2="10833" y2="8212"/>
                        <a14:backgroundMark x1="92167" y1="13504" x2="92167" y2="13504"/>
                        <a14:backgroundMark x1="77333" y1="36861" x2="77333" y2="36861"/>
                        <a14:backgroundMark x1="77500" y1="41606" x2="77500" y2="41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3" b="11140"/>
          <a:stretch/>
        </p:blipFill>
        <p:spPr bwMode="auto">
          <a:xfrm>
            <a:off x="74321" y="5930247"/>
            <a:ext cx="969287" cy="80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зеленая кепка png | PNGW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2" descr="Играем до школы: Плакат (наглядное пособие) - Лето. Летние признак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2" descr="Футбольный мяч Clipart Бесплатная фотография - Public Domain Picture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9" descr="455 дорога Бесплатный клипарт | Векторы общественного достояни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Скакалка – Бесплатные иконки: хобби и свободное время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7" descr="Детская площадка слайд фон | Премиум векторы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1" descr="River: векторные изображения и иллюстрации, которые можно скачать бесплатно  | Freepik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 descr="стол для настольного тенниса скачать бесплатно - Настольный теннис ракетки  настольный теннис ракетки - Стол для настольного тенниса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>
                        <a14:backgroundMark x1="5385" y1="51875" x2="5385" y2="51875"/>
                        <a14:backgroundMark x1="76154" y1="77500" x2="76154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1129721"/>
            <a:ext cx="362740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ракетки скачать бесплатно - Ракетки теннисный мяч теннисный мяч - Теннисные  ракетки и мяч прозрачный PNG клип Арт изображения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385" r="99615">
                        <a14:foregroundMark x1="47308" y1="75769" x2="47308" y2="75769"/>
                        <a14:foregroundMark x1="55000" y1="71923" x2="55000" y2="71923"/>
                        <a14:foregroundMark x1="50000" y1="70385" x2="50000" y2="70385"/>
                        <a14:backgroundMark x1="5385" y1="73077" x2="5385" y2="73077"/>
                        <a14:backgroundMark x1="64615" y1="81154" x2="64615" y2="81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82" y="5028259"/>
            <a:ext cx="1759905" cy="17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5"/>
          <a:stretch/>
        </p:blipFill>
        <p:spPr bwMode="auto">
          <a:xfrm>
            <a:off x="5700553" y="885470"/>
            <a:ext cx="2938599" cy="2023523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4" descr="Лес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" y="2387078"/>
            <a:ext cx="3181932" cy="269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Клипарт палатка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6000" y1="74937" x2="6000" y2="74937"/>
                        <a14:foregroundMark x1="78000" y1="90380" x2="78000" y2="90380"/>
                        <a14:foregroundMark x1="75167" y1="83038" x2="75167" y2="83038"/>
                        <a14:foregroundMark x1="72500" y1="80000" x2="72500" y2="80000"/>
                        <a14:foregroundMark x1="72000" y1="78481" x2="72000" y2="78481"/>
                        <a14:foregroundMark x1="76000" y1="86329" x2="76000" y2="86329"/>
                        <a14:foregroundMark x1="9667" y1="68608" x2="9667" y2="68608"/>
                        <a14:foregroundMark x1="9000" y1="70633" x2="9000" y2="70633"/>
                        <a14:foregroundMark x1="89667" y1="71392" x2="89667" y2="71392"/>
                        <a14:foregroundMark x1="90667" y1="73418" x2="90667" y2="73418"/>
                        <a14:foregroundMark x1="92333" y1="76709" x2="92333" y2="76709"/>
                        <a14:foregroundMark x1="14833" y1="19494" x2="14833" y2="19494"/>
                        <a14:foregroundMark x1="22167" y1="23544" x2="22167" y2="23544"/>
                        <a14:foregroundMark x1="21500" y1="14937" x2="21500" y2="14937"/>
                        <a14:foregroundMark x1="9000" y1="27089" x2="9000" y2="27089"/>
                        <a14:foregroundMark x1="10000" y1="30380" x2="10000" y2="30380"/>
                        <a14:foregroundMark x1="13000" y1="38481" x2="13000" y2="38481"/>
                        <a14:foregroundMark x1="19667" y1="29873" x2="19667" y2="29873"/>
                        <a14:foregroundMark x1="10833" y1="66076" x2="10833" y2="66076"/>
                        <a14:foregroundMark x1="6833" y1="73165" x2="6833" y2="73165"/>
                        <a14:foregroundMark x1="8000" y1="72911" x2="8000" y2="72911"/>
                        <a14:foregroundMark x1="9000" y1="69873" x2="9000" y2="69873"/>
                        <a14:foregroundMark x1="9667" y1="68861" x2="9667" y2="68861"/>
                        <a14:foregroundMark x1="11167" y1="66835" x2="11167" y2="66835"/>
                        <a14:foregroundMark x1="11333" y1="64810" x2="11333" y2="64810"/>
                        <a14:foregroundMark x1="45500" y1="86835" x2="45500" y2="86835"/>
                        <a14:foregroundMark x1="71833" y1="79494" x2="71833" y2="79494"/>
                        <a14:foregroundMark x1="73167" y1="80759" x2="73167" y2="80759"/>
                        <a14:foregroundMark x1="74333" y1="82532" x2="74333" y2="82532"/>
                        <a14:foregroundMark x1="77167" y1="87342" x2="77167" y2="87342"/>
                        <a14:foregroundMark x1="94333" y1="78481" x2="94333" y2="78481"/>
                        <a14:foregroundMark x1="95667" y1="82025" x2="95667" y2="82025"/>
                        <a14:foregroundMark x1="18167" y1="25570" x2="18167" y2="25570"/>
                        <a14:foregroundMark x1="15667" y1="40253" x2="15667" y2="40253"/>
                        <a14:foregroundMark x1="19667" y1="31392" x2="19667" y2="31392"/>
                        <a14:backgroundMark x1="92500" y1="34430" x2="92500" y2="34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82" y="4100482"/>
            <a:ext cx="1409281" cy="92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Помощник кроссвордиста - быстрый подбор слов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600" r="100000">
                        <a14:backgroundMark x1="8000" y1="20600" x2="8000" y2="20600"/>
                        <a14:backgroundMark x1="93600" y1="17600" x2="93600" y2="1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281" y="3092370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Самокат эмодзи клипарт. Бесплатная загрузка. | Creazilla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77" y="3429000"/>
            <a:ext cx="1889651" cy="188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85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L 0.13611 -0.581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-2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175 -0.347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-0.69549 0.164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4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1278</Words>
  <Application>Microsoft Office PowerPoint</Application>
  <PresentationFormat>Экран (4:3)</PresentationFormat>
  <Paragraphs>231</Paragraphs>
  <Slides>94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94</vt:i4>
      </vt:variant>
    </vt:vector>
  </HeadingPairs>
  <TitlesOfParts>
    <vt:vector size="100" baseType="lpstr">
      <vt:lpstr>Arial</vt:lpstr>
      <vt:lpstr>Calibri</vt:lpstr>
      <vt:lpstr>Times New Roman</vt:lpstr>
      <vt:lpstr>Тема Office</vt:lpstr>
      <vt:lpstr>1_Тема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Алёна</dc:creator>
  <cp:lastModifiedBy>Пользователь</cp:lastModifiedBy>
  <cp:revision>155</cp:revision>
  <dcterms:created xsi:type="dcterms:W3CDTF">2022-09-15T15:00:45Z</dcterms:created>
  <dcterms:modified xsi:type="dcterms:W3CDTF">2025-09-29T03:26:30Z</dcterms:modified>
</cp:coreProperties>
</file>