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2" r:id="rId4"/>
    <p:sldId id="281" r:id="rId5"/>
    <p:sldId id="280" r:id="rId6"/>
    <p:sldId id="279" r:id="rId7"/>
    <p:sldId id="277" r:id="rId8"/>
    <p:sldId id="278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A763E-5594-41D4-9B5A-92883549F975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E2062-DD4C-4ECC-A3B7-8E883CB129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43608" y="1556792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Подвижные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игры дошкольников в структуре воспитательно-образовательного процесса дошкольного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учреждения</a:t>
            </a:r>
          </a:p>
          <a:p>
            <a:pPr algn="r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Костик Ольга Владимировна,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воспитатель МБДОУ «Детский сад № 54 «Веснушки»</a:t>
            </a:r>
          </a:p>
          <a:p>
            <a:pPr algn="ctr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Междуреченск, 2025г.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404664"/>
            <a:ext cx="78843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 сад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54 «Веснушки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9552" y="620688"/>
            <a:ext cx="8136904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0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Двигательная активность – это неотъемлемая потребность организма в движении, удовлетворить которую, есть важнейшее условие многостороннего развития и воспитания ребёнка. </a:t>
            </a:r>
          </a:p>
          <a:p>
            <a:pPr lvl="0" indent="4500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Нормально развивающийся ребенок с рождения стремится к движениям. Эту огромную потребность в движении дети обычно стремятся удовлетворить в играх. Играть для них это, прежде всего, двигаться, действовать. Эффективным средством развития двигательной активности детей дошкольного возраста являются подвижные игры.</a:t>
            </a:r>
          </a:p>
          <a:p>
            <a:pPr marL="0" marR="0" lvl="0" indent="45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Игровая деятельность, в какой бы форме она ни выражалась, всегда радует ребенка, а подвижная игра с многообразными моментами веселой неожиданности особенно благотворна для возникновения положительных чувств. В этом источнике радостных эмоций заключается великая воспитательная сила.</a:t>
            </a:r>
          </a:p>
          <a:p>
            <a:pPr marL="0" marR="0" lvl="0" indent="45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Подвижные игры - одно из самых любимых и полезных занятий детей.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Подвижные игры — это игры, содержание которых составляют разнообразные виды бега, прыжков, метаний и других движений. 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Они помогают развивать физические качества, такие как ловкость, сноровка, смекалка, а также морально-волевые качества. В процессе игры дети учатся взаимодействовать друг с другом, соблюдать правила и развивать дисциплину.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9552" y="404664"/>
            <a:ext cx="813690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0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Подвижные игры занимают важное место в воспитательно-образовательном процессе дошкольного учреждения. Они способствуют развитию физических, моральных и личностных качеств ребёнка, а также приобретению жизненного опыта. В работе с детьми используются различные виды подвижных игр: сюжетные, бессюжетные, игровые упражнения и игры-забавы.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этом нужно учитывать виды движений: игры малой подвижности, игры с бегом, с прыжками, на ловкость и с мячом, на равновесие, с лазанием и ползанием.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Игры применяются на занятиях, прогулках и в свободной деятельности детей.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0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Цель подвижных игр: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развивать двигательную активность, координацию движений, укреплять здоровье и психику детей.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Задачи подвижных игр: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Развитие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основных видов движений (ходьба, бег, прыжки, лазание, метание).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Улучшение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координации движений и ориентации в пространстве.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Формирование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положительных эмоций и повышение двигательной активности.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Развитие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коммуникативных навыков и умения взаимодействовать с другими детьми.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Воспитание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смелости, решительности и настойчивости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Укрепление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здоровья и закаливание организма.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Обучение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правилам безопасного поведения во время игры.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- Развитие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внимания, памяти и мышления.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67544" y="476672"/>
            <a:ext cx="8208912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Подвижные игры — это игры, в которых дети активно двигаются учатся управлять своим телом, бегают, прыгают, лазают,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метают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и преодолевают препятствия. Они развивают координацию движений, ловкость, быстроту реакции, выносливость и силу, способствуют закаливанию организма, развитию интереса к физическим упражнениям.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Также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способствуют формированию правильной осанки, улучшению работы сердечно-сосудистой системы и повышению иммунитета.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Подвижные игры также важны для социального развития.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В процессе подвижных игр дети учатся общаться друг с другом, сотрудничать, следовать правилам и учитывать интересы других игроков. Это помогает им развивать социальные навыки и учиться работать в команде. Правила игры способствуют воспитанию дисциплины, честности, выдержки и справедливости.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Кроме того, подвижные игры способствуют укреплению здоровья, так как во время них дети много двигаются и получают физическую нагрузку. Это особенно важно для растущего организма.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Подвижные игры положительно влияют на психоэмоциональное состояние, снижают уровень стресса и тревожности, улучшают настроение и повышают самооценку, способствуют развитию таких важных качеств, как целеустремлённость, настойчивость и решительность. </a:t>
            </a:r>
          </a:p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Игры можно проводить как на свежем воздухе, так и в помещении. Важно выбирать подходящую площадку для игры, учитывая размеры и особенности пространства.</a:t>
            </a:r>
          </a:p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39552" y="583812"/>
            <a:ext cx="8136904" cy="737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000" algn="just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Сами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игры могут быть разнообразными: от простых эстафет до сложных спортивных соревнований.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организации подвижных игр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и выбора игры важно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учитывать возрастные особенности детей, постепенно усложнять задания и использовать разные виды движений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Рекомендации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 проведению подвижных игр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Перед началом игры проверьте состояние площадки: она должна быть ровной, без ям и камней, а также достаточно просторной для проведения игры.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Выбирайте игры, соответствующие возрасту и уровню развития детей.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Внимательно следите за ходом игры и поведением детей, чтобы вовремя предотвратить возможные конфликты и опасные ситуации.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Используйте различные виды подвижных игр: сюжетно-ролевые, игры-эстафеты, игры с элементами соревнования и т. д.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Проводите игры регулярно, но не забывайте делать перерывы между ними, чтобы дети могли отдохнуть и восстановить силы.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Включайте в игры элементы обучения и развития: например, можно использовать игры для закрепления знаний о природе, окружающем мире или для развития физических качеств.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Создавайте условия для проявления инициативы и самостоятельности детей в процессе игры.</a:t>
            </a:r>
          </a:p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400" dirty="0"/>
          </a:p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/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67544" y="530447"/>
            <a:ext cx="8208912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0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В младших группах детского сада подвижные игры часто носят сюжетный характер, где дети подражают действиям взрослых или животных. В таких играх малыши учатся ориентации в пространстве, развивают виды движения, такие как бег, прыжки и лазанье, учатся следовать правилам и взаимодействовать со сверстниками.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выполняют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действия по сигналу воспитателя.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Примеры подвижных игр для детей младшего дошкольного возраста: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50000" algn="just">
              <a:lnSpc>
                <a:spcPct val="150000"/>
              </a:lnSpc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«Мыши водят хоровод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»: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Дети-«мыши» водят хоровод вокруг спящего кота-«воспитателя». Когда кот просыпается и начинает ловить мышей, дети разбегаются в разные стороны.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«Солнышко и дождик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»: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Воспитатель говорит: «Солнышко светит!» Дети бегают и играют. Когда он говорит: «Дождик пошёл, скорей домой!», дети бегут под зонтик воспитателя или занимают свои места.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«Воробушки и кот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»: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Дети-«воробушки» прыгают и летают по комнате. Воспитатель-«кот» сидит в стороне. Когда воспитатель говорит: «Кот идёт, воробушки, прячьтесь!», дети должны быстро спрятаться в свои гнёзда или домики.</a:t>
            </a:r>
          </a:p>
          <a:p>
            <a:pPr indent="450000" algn="just">
              <a:lnSpc>
                <a:spcPct val="150000"/>
              </a:lnSpc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«Кот и мыши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»: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Воспитатель-«кот» сидит на стуле, дети-«мыши» бегают вокруг него. Когда воспитатель говорит: «Кот спит», дети могут прыгать, бегать и играть. Когда воспитатель говорит: «Кот проснулся», дети должны быстро убежать на свои места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39552" y="888747"/>
            <a:ext cx="8136904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В средней группе детского сада подвижные игры направлены на развитие ловкости, быстроты и координации движений. 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«Горячо-холодно»: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делятся на две команды и становятся на противоположных сторонах площадки. Ведущий называет предмет, а команды должны найти его и принести ведущему. Выигрывает та команда, которая первой нашла нужный предмет.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«Ловишка с мячом»: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строятся в круг, а водящий — «ловишка» — находится в центре с мячом в руках. Он бросает мяч одному из игроков, называя его имя. Игрок ловит мяч и перебрасывает его ловишке. После нескольких передач ловишка подбрасывает мяч вверх, а дети разбегаются по площадке. Задача ловишки — поймать как можно больше игроков, бросая в них мяч.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Совушка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(жучки, паучки, мышки, бабочки) находятся на площадке, а водящий —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совушка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» — сидит в гнезде. По команде «День наступает — всё оживает!» дети двигаются по площадке, выполняя имитационные действия. Затем звучит команда «Ночь наступает — всё замирает!», и дети останавливаются.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Совушка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выходит на охоту и забирает с собой тех, кто пошевелился.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39552" y="628921"/>
            <a:ext cx="8136904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В старших группах детского сада подвижные игры становятся более сложными и разнообразными. Они направлены на развитие координации движений, ловкости, быстроты реакции и внимания.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«Ловишки с ленточкой»: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делятся на две команды и выбирают капитанов. Капитаны получают ленты и становятся в центре площадки. По сигналу воспитателя дети разбегаются по площадке, а капитаны стараются поймать как можно больше игроков своей команды, накручивая ленту на руку.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«Передай мяч»: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делятся на две команды и выстраиваются в шеренги напротив друг друга. Первый ребёнок из каждой команды получает мяч. По сигналу воспитателя дети передают мяч по цепочке, последний ребёнок бежит вперёд и становится первым. Игра продолжается до тех пор, пока все дети не выполнят задание.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«Классики»: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на асфальте рисуется поле с цифрами и знаками. Дети по очереди прыгают на одной ноге, стараясь правильно пройти все цифры и знаки. Выигрывает тот, кто первым закончит игру, не допустив ошибок.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«Удочка»: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дети становятся в круг, а воспитатель берёт в руки верёвку с привязанным на конце мягким мячом. Он раскручивает верёвку так, чтобы мяч летел над землёй, а дети должны подпрыгивать, чтобы не дать мячу коснуться их ног.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11560" y="908720"/>
            <a:ext cx="799288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Подвижные игры для дошкольников имеют огромное значение в развитии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ребёнка,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являются незаменимым средством развития ребёнка. Они помогают удовлетворить естественную биологическую потребность организма в движении, что важно для всестороннего развития и воспитания дошкольника.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</a:p>
          <a:p>
            <a:pPr lvl="0"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Подвижные игры для дошкольников также важны для развития мышления, смекалки, сноровки и ловкости. Они помогают ребёнку получить правильное развитие и подготовиться к жизни.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В процессе подвижных игр решаются задачи физического, психологического и нравственного воспитания детей. </a:t>
            </a: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Итог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подвижных игр заключается в определении результатов, оценке выполнения игровых действий и правил, а также поведения коллектива. Важно стремиться к тому, чтобы к моменту окончания игры были выполнены поставленные задачи, и участники ещё проявляли к ней интерес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1359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oem</dc:creator>
  <cp:lastModifiedBy>oem</cp:lastModifiedBy>
  <cp:revision>17</cp:revision>
  <dcterms:created xsi:type="dcterms:W3CDTF">2025-01-15T15:41:16Z</dcterms:created>
  <dcterms:modified xsi:type="dcterms:W3CDTF">2025-09-23T16:03:06Z</dcterms:modified>
</cp:coreProperties>
</file>