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58" r:id="rId5"/>
    <p:sldId id="262" r:id="rId6"/>
    <p:sldId id="263" r:id="rId7"/>
    <p:sldId id="264" r:id="rId8"/>
    <p:sldId id="260" r:id="rId9"/>
    <p:sldId id="261" r:id="rId10"/>
    <p:sldId id="266" r:id="rId11"/>
    <p:sldId id="265" r:id="rId12"/>
    <p:sldId id="267" r:id="rId13"/>
    <p:sldId id="268" r:id="rId14"/>
    <p:sldId id="269" r:id="rId15"/>
    <p:sldId id="271" r:id="rId16"/>
    <p:sldId id="273" r:id="rId17"/>
    <p:sldId id="27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EA35-0D7A-481E-BF2F-0A0DCBB3A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7915DE-CD32-4642-8795-840416FAE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30522B-5428-4D9A-A9C4-09800F8B0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13C5-CA58-42B9-8212-0096F8A54246}" type="datetimeFigureOut">
              <a:rPr lang="ru-RU" smtClean="0"/>
              <a:t>20.09.2025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DAACB2-AA03-4CA9-8C82-ABE2EC927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F797C0-344E-4975-BD7E-3A261E7A4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AF24-6012-4865-A0C3-DE318040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905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00132-76A7-4F2D-B7BF-F6C22C1CD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9DAB6D-E080-41E5-AF4E-6CE44357EF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880908-CEFB-4894-B222-2DA752488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13C5-CA58-42B9-8212-0096F8A54246}" type="datetimeFigureOut">
              <a:rPr lang="ru-RU" smtClean="0"/>
              <a:t>20.09.2025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ED793F-8ECC-465C-A015-C3F848A4F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58DC1F-D641-4006-BC0F-9EB1B4B0F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AF24-6012-4865-A0C3-DE318040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068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8B40D8B-C11E-420A-83CC-9A2CBFCDD2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3B0B14-2099-4309-8BBE-0D4EA7B06C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AEAD98-E714-4EE5-B4AA-478412630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13C5-CA58-42B9-8212-0096F8A54246}" type="datetimeFigureOut">
              <a:rPr lang="ru-RU" smtClean="0"/>
              <a:t>20.09.2025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212826-8AB6-4FB0-84E2-273FABB24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1D89FE-0664-462E-AACC-70CFF8FA0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AF24-6012-4865-A0C3-DE318040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341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85535-3E6B-4F09-8C49-F9640F70D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BACCFB-B619-4E86-A356-7DEB59B12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A7DC56-5801-429B-8347-AE2F02F58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13C5-CA58-42B9-8212-0096F8A54246}" type="datetimeFigureOut">
              <a:rPr lang="ru-RU" smtClean="0"/>
              <a:t>20.09.2025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8D619C-77F7-4814-87AC-056866488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967E87-566E-4221-8784-B76BADFE1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AF24-6012-4865-A0C3-DE318040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31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0D6DFB-CD78-452F-BD26-E86EA7ABE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E7B9E5-E863-4B72-83B7-8ECADF696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4B0263-C603-4A0C-B459-133FDD2A9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13C5-CA58-42B9-8212-0096F8A54246}" type="datetimeFigureOut">
              <a:rPr lang="ru-RU" smtClean="0"/>
              <a:t>20.09.2025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879CEC-A46F-41C7-9B39-202B3643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766FBC-A111-44CB-AD37-CEE86AD90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AF24-6012-4865-A0C3-DE318040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376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10EB09-BD1E-4F63-8AD9-683309957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E48FBD-9481-478E-B4CB-D0DA177EFA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701C15D-1328-4E75-9081-F1A0D413CE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D52108-8E60-4D6C-BF27-5894FC7BC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13C5-CA58-42B9-8212-0096F8A54246}" type="datetimeFigureOut">
              <a:rPr lang="ru-RU" smtClean="0"/>
              <a:t>20.09.2025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15CB57-9D79-485C-B142-87D770E45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B93848-9C74-4172-9184-2C851B2A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AF24-6012-4865-A0C3-DE318040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351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1FAC90-9204-4A53-AE65-0DF35E6D3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387DA5-5A34-48D9-8E33-CBEB24CBB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D16999-AFD5-417E-9430-1BD9AFDCC6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9678B6-7AA2-4B0F-A55B-5825928604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6E90D49-DDBA-491F-B680-BB426E0EB4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5941D8F-D6F0-496E-AD11-07C8EE100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13C5-CA58-42B9-8212-0096F8A54246}" type="datetimeFigureOut">
              <a:rPr lang="ru-RU" smtClean="0"/>
              <a:t>20.09.2025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EE0C49-551A-40E5-9848-7EBF1CEE9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BACB608-DCCE-49C6-B904-8BEA53267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AF24-6012-4865-A0C3-DE318040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498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72E36-6E0F-404C-8DB2-80FA0F1EF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4C344DB-9A92-49E8-9318-E9745E257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13C5-CA58-42B9-8212-0096F8A54246}" type="datetimeFigureOut">
              <a:rPr lang="ru-RU" smtClean="0"/>
              <a:t>20.09.2025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F001E6A-1A5C-41AA-8393-3D4F8D9CB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5137135-F3EA-44B9-9B4D-6598B493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AF24-6012-4865-A0C3-DE318040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135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724C679-E484-475B-8127-46E88A361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13C5-CA58-42B9-8212-0096F8A54246}" type="datetimeFigureOut">
              <a:rPr lang="ru-RU" smtClean="0"/>
              <a:t>20.09.2025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C76717A-12CD-41C9-97F0-99F45B8C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4725D4B-9A51-46A2-ADF3-F9F2F3182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AF24-6012-4865-A0C3-DE318040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671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3184E-135E-4534-8923-D773D9256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367365-F93A-4CA8-B2B0-5BB33CD73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617169-6852-4B2B-8AAD-2F4C06B55C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BBDA5E-B313-446B-8939-1D9B0A822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13C5-CA58-42B9-8212-0096F8A54246}" type="datetimeFigureOut">
              <a:rPr lang="ru-RU" smtClean="0"/>
              <a:t>20.09.2025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272970-DE7A-4EE3-8349-D0D6ACF72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3CFA2A-8ECB-4ABF-A5C3-709DE905A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AF24-6012-4865-A0C3-DE318040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82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7B2C25-137C-4859-B1F5-54D2AEEFF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5199FF6-1D7F-439C-ACEE-05442CF597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C19A35-4174-4AAD-B730-E80CDD240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1EA7B2-04B4-4E0A-9B3B-BD1234E42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13C5-CA58-42B9-8212-0096F8A54246}" type="datetimeFigureOut">
              <a:rPr lang="ru-RU" smtClean="0"/>
              <a:t>20.09.2025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6E3BFD-8EA3-445A-838C-C1DDB4D09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CC2676-B029-4452-8A97-F7B945193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AF24-6012-4865-A0C3-DE318040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892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8F3838-0EEA-409B-A9FF-8B1BF1300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59948A-0DF5-41B0-AA3C-26FA63CE2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B80D2-AD2F-4992-9949-CF02624A0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A13C5-CA58-42B9-8212-0096F8A54246}" type="datetimeFigureOut">
              <a:rPr lang="ru-RU" smtClean="0"/>
              <a:t>20.09.2025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10FFA2-573D-4D78-AAA1-7ED721B7BF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108072-27EE-40B6-8157-EE1A8CDC0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CAF24-6012-4865-A0C3-DE318040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52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3ED2B4AA-DE2D-42C0-927F-007972DD7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340"/>
            <a:ext cx="12192000" cy="679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ED49866-D514-40E6-899F-7B0A035D8253}"/>
              </a:ext>
            </a:extLst>
          </p:cNvPr>
          <p:cNvSpPr txBox="1">
            <a:spLocks/>
          </p:cNvSpPr>
          <p:nvPr/>
        </p:nvSpPr>
        <p:spPr>
          <a:xfrm>
            <a:off x="1523999" y="2544417"/>
            <a:ext cx="9700591" cy="31912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71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Что такое осень?</a:t>
            </a:r>
          </a:p>
          <a:p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00"/>
              </a:highlight>
            </a:endParaRPr>
          </a:p>
          <a:p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00"/>
              </a:highlight>
            </a:endParaRPr>
          </a:p>
          <a:p>
            <a:pPr algn="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Подготовила :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Сарамукина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 Юлия Николаевна </a:t>
            </a:r>
          </a:p>
          <a:p>
            <a:pPr algn="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Воспитатель МБДОУ №37 «Искорка»</a:t>
            </a:r>
          </a:p>
        </p:txBody>
      </p:sp>
    </p:spTree>
    <p:extLst>
      <p:ext uri="{BB962C8B-B14F-4D97-AF65-F5344CB8AC3E}">
        <p14:creationId xmlns:p14="http://schemas.microsoft.com/office/powerpoint/2010/main" val="3139720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357d9d4dbd65f7836e38601a6449b2f1-l&amp;n=13">
            <a:extLst>
              <a:ext uri="{FF2B5EF4-FFF2-40B4-BE49-F238E27FC236}">
                <a16:creationId xmlns:a16="http://schemas.microsoft.com/office/drawing/2014/main" id="{80C4F6B3-9C29-406B-81FA-F4FA3734F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79513" y="-187643"/>
            <a:ext cx="12351025" cy="7233286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7DA9FC-231A-4B0C-B87F-140324CC464D}"/>
              </a:ext>
            </a:extLst>
          </p:cNvPr>
          <p:cNvSpPr txBox="1"/>
          <p:nvPr/>
        </p:nvSpPr>
        <p:spPr>
          <a:xfrm>
            <a:off x="2657061" y="829125"/>
            <a:ext cx="62682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Делают заготовки на зиму</a:t>
            </a:r>
          </a:p>
        </p:txBody>
      </p:sp>
      <p:pic>
        <p:nvPicPr>
          <p:cNvPr id="5" name="Picture 4" descr="Picture background">
            <a:extLst>
              <a:ext uri="{FF2B5EF4-FFF2-40B4-BE49-F238E27FC236}">
                <a16:creationId xmlns:a16="http://schemas.microsoft.com/office/drawing/2014/main" id="{5E3C9B97-ADF2-40CB-820B-12417C110F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189" y="1883473"/>
            <a:ext cx="4365142" cy="535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icture background">
            <a:extLst>
              <a:ext uri="{FF2B5EF4-FFF2-40B4-BE49-F238E27FC236}">
                <a16:creationId xmlns:a16="http://schemas.microsoft.com/office/drawing/2014/main" id="{15D4A6BD-BEE2-4409-9A28-D6BCFC6F0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1" y="2915478"/>
            <a:ext cx="5100638" cy="39425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042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E67E8B-DEFB-42E8-8FB8-F4402949C8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br>
              <a:rPr 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endParaRPr lang="ru-RU" sz="2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9ABC59A-0C43-4FB1-BAB7-E41F1D22E1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2" descr="https://im0-tub-ru.yandex.net/i?id=357d9d4dbd65f7836e38601a6449b2f1-l&amp;n=13">
            <a:extLst>
              <a:ext uri="{FF2B5EF4-FFF2-40B4-BE49-F238E27FC236}">
                <a16:creationId xmlns:a16="http://schemas.microsoft.com/office/drawing/2014/main" id="{46C85E76-C5E3-4D1D-8BE5-BD832F748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-145776" y="-190568"/>
            <a:ext cx="12337775" cy="7048568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933093-3516-4130-9253-9C03FC2B3825}"/>
              </a:ext>
            </a:extLst>
          </p:cNvPr>
          <p:cNvSpPr txBox="1"/>
          <p:nvPr/>
        </p:nvSpPr>
        <p:spPr>
          <a:xfrm>
            <a:off x="2720008" y="76200"/>
            <a:ext cx="62616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Осенью меняется и жизнь животных</a:t>
            </a:r>
          </a:p>
        </p:txBody>
      </p:sp>
      <p:pic>
        <p:nvPicPr>
          <p:cNvPr id="12" name="Picture 2" descr="Picture background">
            <a:extLst>
              <a:ext uri="{FF2B5EF4-FFF2-40B4-BE49-F238E27FC236}">
                <a16:creationId xmlns:a16="http://schemas.microsoft.com/office/drawing/2014/main" id="{8308CF91-92C4-403E-AFB8-37651DC30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234" y="537866"/>
            <a:ext cx="7737362" cy="55507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529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0-tub-ru.yandex.net/i?id=357d9d4dbd65f7836e38601a6449b2f1-l&amp;n=13">
            <a:extLst>
              <a:ext uri="{FF2B5EF4-FFF2-40B4-BE49-F238E27FC236}">
                <a16:creationId xmlns:a16="http://schemas.microsoft.com/office/drawing/2014/main" id="{C345D8B2-7D7B-409D-94EA-F219E6E80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79513" y="-187643"/>
            <a:ext cx="12351025" cy="7233286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44A555-7F49-4CCE-850B-5F82E79D6414}"/>
              </a:ext>
            </a:extLst>
          </p:cNvPr>
          <p:cNvSpPr txBox="1"/>
          <p:nvPr/>
        </p:nvSpPr>
        <p:spPr>
          <a:xfrm>
            <a:off x="2961860" y="1359212"/>
            <a:ext cx="62682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</a:rPr>
              <a:t>Птицы улетают в теплые края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/>
            </a:endParaRPr>
          </a:p>
        </p:txBody>
      </p:sp>
      <p:pic>
        <p:nvPicPr>
          <p:cNvPr id="7" name="Picture 2" descr="Picture background">
            <a:extLst>
              <a:ext uri="{FF2B5EF4-FFF2-40B4-BE49-F238E27FC236}">
                <a16:creationId xmlns:a16="http://schemas.microsoft.com/office/drawing/2014/main" id="{B6A1AF21-8D9C-4C86-A8A1-138D4D6F8B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110" y="2106873"/>
            <a:ext cx="7261777" cy="503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137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0-tub-ru.yandex.net/i?id=357d9d4dbd65f7836e38601a6449b2f1-l&amp;n=13">
            <a:extLst>
              <a:ext uri="{FF2B5EF4-FFF2-40B4-BE49-F238E27FC236}">
                <a16:creationId xmlns:a16="http://schemas.microsoft.com/office/drawing/2014/main" id="{D9D15147-28C2-4E83-88CA-A3461F19C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-145776" y="-190568"/>
            <a:ext cx="12337775" cy="7048568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564F8B-C699-4C19-A5C6-84683420CE8B}"/>
              </a:ext>
            </a:extLst>
          </p:cNvPr>
          <p:cNvSpPr txBox="1"/>
          <p:nvPr/>
        </p:nvSpPr>
        <p:spPr>
          <a:xfrm>
            <a:off x="2892285" y="0"/>
            <a:ext cx="62616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Некоторые животные</a:t>
            </a:r>
          </a:p>
          <a:p>
            <a:pPr algn="ctr"/>
            <a:r>
              <a:rPr lang="ru-RU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 впадают в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</a:rPr>
              <a:t> спячку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/>
            </a:endParaRPr>
          </a:p>
        </p:txBody>
      </p:sp>
      <p:pic>
        <p:nvPicPr>
          <p:cNvPr id="6" name="Picture 2" descr="Picture background">
            <a:extLst>
              <a:ext uri="{FF2B5EF4-FFF2-40B4-BE49-F238E27FC236}">
                <a16:creationId xmlns:a16="http://schemas.microsoft.com/office/drawing/2014/main" id="{9E5E0790-729B-4715-B322-FEF40FFF9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993" y="1252710"/>
            <a:ext cx="4290392" cy="429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icture background">
            <a:extLst>
              <a:ext uri="{FF2B5EF4-FFF2-40B4-BE49-F238E27FC236}">
                <a16:creationId xmlns:a16="http://schemas.microsoft.com/office/drawing/2014/main" id="{C761DCD9-1C2A-4FC4-97A5-6198E13A7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954" y="1252710"/>
            <a:ext cx="4162011" cy="416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522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357d9d4dbd65f7836e38601a6449b2f1-l&amp;n=13">
            <a:extLst>
              <a:ext uri="{FF2B5EF4-FFF2-40B4-BE49-F238E27FC236}">
                <a16:creationId xmlns:a16="http://schemas.microsoft.com/office/drawing/2014/main" id="{8C54074B-3D36-4567-A41F-F5A604678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79513" y="-187643"/>
            <a:ext cx="12351025" cy="7233286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D6D688-1C87-4045-A1CD-A9A92812FA6B}"/>
              </a:ext>
            </a:extLst>
          </p:cNvPr>
          <p:cNvSpPr txBox="1"/>
          <p:nvPr/>
        </p:nvSpPr>
        <p:spPr>
          <a:xfrm>
            <a:off x="2540550" y="438836"/>
            <a:ext cx="62682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Те животные, которые не впадают </a:t>
            </a:r>
          </a:p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</a:rPr>
              <a:t>в спячку меняют свою шубку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/>
            </a:endParaRPr>
          </a:p>
        </p:txBody>
      </p:sp>
      <p:pic>
        <p:nvPicPr>
          <p:cNvPr id="7" name="Picture 2" descr="Picture background">
            <a:extLst>
              <a:ext uri="{FF2B5EF4-FFF2-40B4-BE49-F238E27FC236}">
                <a16:creationId xmlns:a16="http://schemas.microsoft.com/office/drawing/2014/main" id="{AF3E6404-1A0C-4064-9A78-53EBEB418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94" y="1499774"/>
            <a:ext cx="4168912" cy="21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icture background">
            <a:extLst>
              <a:ext uri="{FF2B5EF4-FFF2-40B4-BE49-F238E27FC236}">
                <a16:creationId xmlns:a16="http://schemas.microsoft.com/office/drawing/2014/main" id="{9206A98C-0C61-4A9F-90FE-D6821D751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5"/>
          <a:stretch/>
        </p:blipFill>
        <p:spPr bwMode="auto">
          <a:xfrm>
            <a:off x="6945248" y="1171705"/>
            <a:ext cx="5326264" cy="257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Picture background">
            <a:extLst>
              <a:ext uri="{FF2B5EF4-FFF2-40B4-BE49-F238E27FC236}">
                <a16:creationId xmlns:a16="http://schemas.microsoft.com/office/drawing/2014/main" id="{EFE817E2-A24D-450E-9A98-4CDFC21D37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" t="34010" r="3510"/>
          <a:stretch/>
        </p:blipFill>
        <p:spPr bwMode="auto">
          <a:xfrm>
            <a:off x="2718014" y="3742495"/>
            <a:ext cx="6755969" cy="357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633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0-tub-ru.yandex.net/i?id=357d9d4dbd65f7836e38601a6449b2f1-l&amp;n=13">
            <a:extLst>
              <a:ext uri="{FF2B5EF4-FFF2-40B4-BE49-F238E27FC236}">
                <a16:creationId xmlns:a16="http://schemas.microsoft.com/office/drawing/2014/main" id="{D9D15147-28C2-4E83-88CA-A3461F19C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-145776" y="-190568"/>
            <a:ext cx="12337775" cy="7048568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564F8B-C699-4C19-A5C6-84683420CE8B}"/>
              </a:ext>
            </a:extLst>
          </p:cNvPr>
          <p:cNvSpPr txBox="1"/>
          <p:nvPr/>
        </p:nvSpPr>
        <p:spPr>
          <a:xfrm>
            <a:off x="2892285" y="0"/>
            <a:ext cx="62616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4339CF-F99C-446A-91FB-9CC53D3494F9}"/>
              </a:ext>
            </a:extLst>
          </p:cNvPr>
          <p:cNvSpPr txBox="1"/>
          <p:nvPr/>
        </p:nvSpPr>
        <p:spPr>
          <a:xfrm>
            <a:off x="2786270" y="236735"/>
            <a:ext cx="62616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</a:rPr>
              <a:t>Некоторые</a:t>
            </a:r>
            <a:r>
              <a:rPr lang="ru-RU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 животные делают</a:t>
            </a:r>
          </a:p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</a:rPr>
              <a:t>запасы на зиму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/>
            </a:endParaRPr>
          </a:p>
        </p:txBody>
      </p:sp>
      <p:pic>
        <p:nvPicPr>
          <p:cNvPr id="9" name="Picture 2" descr="Picture background">
            <a:extLst>
              <a:ext uri="{FF2B5EF4-FFF2-40B4-BE49-F238E27FC236}">
                <a16:creationId xmlns:a16="http://schemas.microsoft.com/office/drawing/2014/main" id="{DBEB9922-D4AC-4861-894C-87FCBEC7CC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359" y="0"/>
            <a:ext cx="5876971" cy="616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317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357d9d4dbd65f7836e38601a6449b2f1-l&amp;n=13">
            <a:extLst>
              <a:ext uri="{FF2B5EF4-FFF2-40B4-BE49-F238E27FC236}">
                <a16:creationId xmlns:a16="http://schemas.microsoft.com/office/drawing/2014/main" id="{8C54074B-3D36-4567-A41F-F5A604678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79513" y="-187643"/>
            <a:ext cx="12351025" cy="7233286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3E7FAE-CFF6-4592-9705-26D9A5A936D3}"/>
              </a:ext>
            </a:extLst>
          </p:cNvPr>
          <p:cNvSpPr txBox="1"/>
          <p:nvPr/>
        </p:nvSpPr>
        <p:spPr>
          <a:xfrm>
            <a:off x="2961861" y="2296733"/>
            <a:ext cx="626827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</a:rPr>
              <a:t>Вопросы по содержанию: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>
                <a:solidFill>
                  <a:schemeClr val="bg2">
                    <a:lumMod val="10000"/>
                  </a:schemeClr>
                </a:solidFill>
              </a:rPr>
              <a:t>Какой бывает осень?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>
                <a:solidFill>
                  <a:schemeClr val="bg2">
                    <a:lumMod val="10000"/>
                  </a:schemeClr>
                </a:solidFill>
              </a:rPr>
              <a:t>Что собирают осенью?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>
                <a:solidFill>
                  <a:schemeClr val="bg2">
                    <a:lumMod val="10000"/>
                  </a:schemeClr>
                </a:solidFill>
              </a:rPr>
              <a:t>Кто из животных меняет цвет шубки?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>
                <a:solidFill>
                  <a:schemeClr val="bg2">
                    <a:lumMod val="10000"/>
                  </a:schemeClr>
                </a:solidFill>
              </a:rPr>
              <a:t>Как животные готовятся к зиме?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>
                <a:solidFill>
                  <a:schemeClr val="bg2">
                    <a:lumMod val="10000"/>
                  </a:schemeClr>
                </a:solidFill>
              </a:rPr>
              <a:t>Куда улетают птицы?</a:t>
            </a:r>
          </a:p>
        </p:txBody>
      </p:sp>
    </p:spTree>
    <p:extLst>
      <p:ext uri="{BB962C8B-B14F-4D97-AF65-F5344CB8AC3E}">
        <p14:creationId xmlns:p14="http://schemas.microsoft.com/office/powerpoint/2010/main" val="537284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0-tub-ru.yandex.net/i?id=357d9d4dbd65f7836e38601a6449b2f1-l&amp;n=13">
            <a:extLst>
              <a:ext uri="{FF2B5EF4-FFF2-40B4-BE49-F238E27FC236}">
                <a16:creationId xmlns:a16="http://schemas.microsoft.com/office/drawing/2014/main" id="{D9D15147-28C2-4E83-88CA-A3461F19C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-145776" y="-190568"/>
            <a:ext cx="12337775" cy="7048568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564F8B-C699-4C19-A5C6-84683420CE8B}"/>
              </a:ext>
            </a:extLst>
          </p:cNvPr>
          <p:cNvSpPr txBox="1"/>
          <p:nvPr/>
        </p:nvSpPr>
        <p:spPr>
          <a:xfrm>
            <a:off x="2892285" y="0"/>
            <a:ext cx="62616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/>
            </a:endParaRPr>
          </a:p>
        </p:txBody>
      </p:sp>
      <p:pic>
        <p:nvPicPr>
          <p:cNvPr id="6" name="Picture 4" descr="Picture background">
            <a:extLst>
              <a:ext uri="{FF2B5EF4-FFF2-40B4-BE49-F238E27FC236}">
                <a16:creationId xmlns:a16="http://schemas.microsoft.com/office/drawing/2014/main" id="{FB6FAC06-9A65-44AC-8F47-CF8171EE99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776" y="-465069"/>
            <a:ext cx="12576313" cy="778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886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EEDF5D-7E4A-4A61-9646-6BF205AABE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0-tub-ru.yandex.net/i?id=357d9d4dbd65f7836e38601a6449b2f1-l&amp;n=13">
            <a:extLst>
              <a:ext uri="{FF2B5EF4-FFF2-40B4-BE49-F238E27FC236}">
                <a16:creationId xmlns:a16="http://schemas.microsoft.com/office/drawing/2014/main" id="{11D06E99-11C9-4993-B2F1-236A388E3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79513" y="-187643"/>
            <a:ext cx="12351025" cy="7233286"/>
          </a:xfrm>
          <a:prstGeom prst="rect">
            <a:avLst/>
          </a:prstGeom>
          <a:noFill/>
        </p:spPr>
      </p:pic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B0A196DE-8FD6-45A8-B3D8-09E08DE4D9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EBFE89-056F-42DF-8C3B-8373DC4AF04E}"/>
              </a:ext>
            </a:extLst>
          </p:cNvPr>
          <p:cNvSpPr txBox="1"/>
          <p:nvPr/>
        </p:nvSpPr>
        <p:spPr>
          <a:xfrm>
            <a:off x="7368209" y="1814195"/>
            <a:ext cx="241852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ребята , сегодня мы с вами узнаем много интересного и познающего про Осень! </a:t>
            </a:r>
            <a:endParaRPr lang="ru-RU" sz="2400" dirty="0"/>
          </a:p>
        </p:txBody>
      </p:sp>
      <p:pic>
        <p:nvPicPr>
          <p:cNvPr id="14" name="Picture 2" descr="Picture background">
            <a:extLst>
              <a:ext uri="{FF2B5EF4-FFF2-40B4-BE49-F238E27FC236}">
                <a16:creationId xmlns:a16="http://schemas.microsoft.com/office/drawing/2014/main" id="{A493325D-9A84-47C5-A41D-34F252F55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356" y="1523999"/>
            <a:ext cx="5334001" cy="53340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001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357d9d4dbd65f7836e38601a6449b2f1-l&amp;n=13">
            <a:extLst>
              <a:ext uri="{FF2B5EF4-FFF2-40B4-BE49-F238E27FC236}">
                <a16:creationId xmlns:a16="http://schemas.microsoft.com/office/drawing/2014/main" id="{1422F420-F5D6-43A1-ADE6-FA8A72275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-145776" y="-190568"/>
            <a:ext cx="12337775" cy="7048568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3BF9BE-C620-460E-BEDB-AC175605A468}"/>
              </a:ext>
            </a:extLst>
          </p:cNvPr>
          <p:cNvSpPr txBox="1"/>
          <p:nvPr/>
        </p:nvSpPr>
        <p:spPr>
          <a:xfrm>
            <a:off x="2892285" y="-167378"/>
            <a:ext cx="62616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Прошло лето, наступила осень</a:t>
            </a:r>
          </a:p>
        </p:txBody>
      </p:sp>
      <p:pic>
        <p:nvPicPr>
          <p:cNvPr id="5" name="Picture 4" descr="Picture background">
            <a:extLst>
              <a:ext uri="{FF2B5EF4-FFF2-40B4-BE49-F238E27FC236}">
                <a16:creationId xmlns:a16="http://schemas.microsoft.com/office/drawing/2014/main" id="{FE3BFEE8-828F-4FA5-A2C3-4014E5BDD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186" y="1166192"/>
            <a:ext cx="8469613" cy="47641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113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357d9d4dbd65f7836e38601a6449b2f1-l&amp;n=13">
            <a:extLst>
              <a:ext uri="{FF2B5EF4-FFF2-40B4-BE49-F238E27FC236}">
                <a16:creationId xmlns:a16="http://schemas.microsoft.com/office/drawing/2014/main" id="{58F89720-6322-46BF-8DB4-B7159DEE8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79513" y="-187643"/>
            <a:ext cx="12351025" cy="7233286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593113-0E8E-4145-9D83-D9CD1008F97C}"/>
              </a:ext>
            </a:extLst>
          </p:cNvPr>
          <p:cNvSpPr txBox="1"/>
          <p:nvPr/>
        </p:nvSpPr>
        <p:spPr>
          <a:xfrm>
            <a:off x="-192158" y="372574"/>
            <a:ext cx="62682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Осенью погода становится 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х</a:t>
            </a:r>
            <a:r>
              <a:rPr 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олоднее, чаще идут дожди</a:t>
            </a:r>
          </a:p>
        </p:txBody>
      </p:sp>
      <p:pic>
        <p:nvPicPr>
          <p:cNvPr id="10" name="Picture 2" descr="Picture background">
            <a:extLst>
              <a:ext uri="{FF2B5EF4-FFF2-40B4-BE49-F238E27FC236}">
                <a16:creationId xmlns:a16="http://schemas.microsoft.com/office/drawing/2014/main" id="{6AEBB229-55BC-426E-B635-E89D9F85F9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472" y="2224840"/>
            <a:ext cx="4118527" cy="411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icture background">
            <a:extLst>
              <a:ext uri="{FF2B5EF4-FFF2-40B4-BE49-F238E27FC236}">
                <a16:creationId xmlns:a16="http://schemas.microsoft.com/office/drawing/2014/main" id="{C5016421-E01E-42ED-AFFD-B8A8208A67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388" y="2224840"/>
            <a:ext cx="5006422" cy="411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B14D8E-1699-4A8F-B627-90E79E82088E}"/>
              </a:ext>
            </a:extLst>
          </p:cNvPr>
          <p:cNvSpPr txBox="1"/>
          <p:nvPr/>
        </p:nvSpPr>
        <p:spPr>
          <a:xfrm>
            <a:off x="4608858" y="422338"/>
            <a:ext cx="62682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Листья на деревьях желтеют и</a:t>
            </a:r>
          </a:p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начинают опадать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4196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>
            <a:extLst>
              <a:ext uri="{FF2B5EF4-FFF2-40B4-BE49-F238E27FC236}">
                <a16:creationId xmlns:a16="http://schemas.microsoft.com/office/drawing/2014/main" id="{56517A10-B628-4C30-8A12-C18422F5D7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834" y="-336009"/>
            <a:ext cx="8110331" cy="7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Picture background">
            <a:extLst>
              <a:ext uri="{FF2B5EF4-FFF2-40B4-BE49-F238E27FC236}">
                <a16:creationId xmlns:a16="http://schemas.microsoft.com/office/drawing/2014/main" id="{13890C26-2500-4AC1-8364-18BBF6C3EF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2365" y="0"/>
            <a:ext cx="4740668" cy="712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Picture background">
            <a:extLst>
              <a:ext uri="{FF2B5EF4-FFF2-40B4-BE49-F238E27FC236}">
                <a16:creationId xmlns:a16="http://schemas.microsoft.com/office/drawing/2014/main" id="{4D6A3EF3-CDDA-4B87-8E12-281EDE266C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696" y="-271670"/>
            <a:ext cx="4740668" cy="712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063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357d9d4dbd65f7836e38601a6449b2f1-l&amp;n=13">
            <a:extLst>
              <a:ext uri="{FF2B5EF4-FFF2-40B4-BE49-F238E27FC236}">
                <a16:creationId xmlns:a16="http://schemas.microsoft.com/office/drawing/2014/main" id="{3208475D-A830-4765-B1D2-19D63469C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-145776" y="-190568"/>
            <a:ext cx="12337775" cy="7048568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73A7DE-CBEC-45BE-BD01-24E1672E6DA6}"/>
              </a:ext>
            </a:extLst>
          </p:cNvPr>
          <p:cNvSpPr txBox="1"/>
          <p:nvPr/>
        </p:nvSpPr>
        <p:spPr>
          <a:xfrm>
            <a:off x="2547731" y="62948"/>
            <a:ext cx="62616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Люди начинают одеваться теплее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6F601B-EF1E-44E9-9DFB-BEE05407B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924" y="524613"/>
            <a:ext cx="8947463" cy="50329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219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357d9d4dbd65f7836e38601a6449b2f1-l&amp;n=13">
            <a:extLst>
              <a:ext uri="{FF2B5EF4-FFF2-40B4-BE49-F238E27FC236}">
                <a16:creationId xmlns:a16="http://schemas.microsoft.com/office/drawing/2014/main" id="{56A1004C-2B7F-4889-A3C0-8D5FE259A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79513" y="-187643"/>
            <a:ext cx="12351025" cy="7233286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313F13-5ED2-445B-85DA-311A62D83858}"/>
              </a:ext>
            </a:extLst>
          </p:cNvPr>
          <p:cNvSpPr txBox="1"/>
          <p:nvPr/>
        </p:nvSpPr>
        <p:spPr>
          <a:xfrm>
            <a:off x="7116418" y="3429000"/>
            <a:ext cx="39690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Листья меняют свой цвет  потому, что осенью солнце светит меньше и листьям не хватает света и тепла ,чтобы оставаться зелеными. А затем они начинают опадать. Это явление называется – листопад </a:t>
            </a:r>
            <a:r>
              <a:rPr lang="ru-RU" sz="1800" dirty="0"/>
              <a:t>.</a:t>
            </a:r>
            <a:endParaRPr lang="ru-RU" dirty="0"/>
          </a:p>
        </p:txBody>
      </p:sp>
      <p:pic>
        <p:nvPicPr>
          <p:cNvPr id="5" name="Picture 14" descr="Picture background">
            <a:extLst>
              <a:ext uri="{FF2B5EF4-FFF2-40B4-BE49-F238E27FC236}">
                <a16:creationId xmlns:a16="http://schemas.microsoft.com/office/drawing/2014/main" id="{5FF3B6D8-F41D-4DA5-9362-A52AB3C2DC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513" y="-187642"/>
            <a:ext cx="6067980" cy="723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419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357d9d4dbd65f7836e38601a6449b2f1-l&amp;n=13">
            <a:extLst>
              <a:ext uri="{FF2B5EF4-FFF2-40B4-BE49-F238E27FC236}">
                <a16:creationId xmlns:a16="http://schemas.microsoft.com/office/drawing/2014/main" id="{58F89720-6322-46BF-8DB4-B7159DEE8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79513" y="-187643"/>
            <a:ext cx="12351025" cy="7233286"/>
          </a:xfrm>
          <a:prstGeom prst="rect">
            <a:avLst/>
          </a:prstGeom>
          <a:noFill/>
        </p:spPr>
      </p:pic>
      <p:pic>
        <p:nvPicPr>
          <p:cNvPr id="3" name="Picture 4" descr="Picture background">
            <a:extLst>
              <a:ext uri="{FF2B5EF4-FFF2-40B4-BE49-F238E27FC236}">
                <a16:creationId xmlns:a16="http://schemas.microsoft.com/office/drawing/2014/main" id="{C3532DE2-799C-4BD6-94C3-8126943FE7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513" y="-187643"/>
            <a:ext cx="12351025" cy="803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446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im0-tub-ru.yandex.net/i?id=357d9d4dbd65f7836e38601a6449b2f1-l&amp;n=13">
            <a:extLst>
              <a:ext uri="{FF2B5EF4-FFF2-40B4-BE49-F238E27FC236}">
                <a16:creationId xmlns:a16="http://schemas.microsoft.com/office/drawing/2014/main" id="{2AEC06E9-314C-47B8-B572-CD23F61DD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-145776" y="-190568"/>
            <a:ext cx="12337775" cy="7048568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170B8D-B48D-4FC6-BF27-653CE6E866AB}"/>
              </a:ext>
            </a:extLst>
          </p:cNvPr>
          <p:cNvSpPr txBox="1"/>
          <p:nvPr/>
        </p:nvSpPr>
        <p:spPr>
          <a:xfrm>
            <a:off x="4031974" y="265907"/>
            <a:ext cx="62616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Осенью люди собирают урожай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Picture 2" descr="Picture background">
            <a:extLst>
              <a:ext uri="{FF2B5EF4-FFF2-40B4-BE49-F238E27FC236}">
                <a16:creationId xmlns:a16="http://schemas.microsoft.com/office/drawing/2014/main" id="{DE305702-F5D4-4D50-830D-18AD6F9A9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167" y="809880"/>
            <a:ext cx="7907407" cy="52382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1786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161</Words>
  <Application>Microsoft Office PowerPoint</Application>
  <PresentationFormat>Широкоэкранный</PresentationFormat>
  <Paragraphs>30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юлия</cp:lastModifiedBy>
  <cp:revision>14</cp:revision>
  <dcterms:created xsi:type="dcterms:W3CDTF">2025-09-20T10:55:51Z</dcterms:created>
  <dcterms:modified xsi:type="dcterms:W3CDTF">2025-09-20T13:07:25Z</dcterms:modified>
</cp:coreProperties>
</file>