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541755-DAA5-411A-9BC0-8734A3BCA65B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79CAA5-AE16-48A4-83DB-B23DC6039B2D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16023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Познавательное развитие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Тема: Мебельная фабрика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7854696" cy="194421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Воспитатель: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Арляпова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Ю.Б.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МБДОУ «Детский сад №37 «Искорка»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2025 г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484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52704"/>
          </a:xfrm>
        </p:spPr>
        <p:txBody>
          <a:bodyPr/>
          <a:lstStyle/>
          <a:p>
            <a:pPr algn="ctr"/>
            <a:r>
              <a:rPr lang="ru-RU" i="1" dirty="0" smtClean="0"/>
              <a:t>Железная мебель</a:t>
            </a:r>
            <a:endParaRPr lang="ru-RU" i="1" dirty="0"/>
          </a:p>
        </p:txBody>
      </p:sp>
      <p:pic>
        <p:nvPicPr>
          <p:cNvPr id="8194" name="Picture 2" descr="C:\Users\User\Desktop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00808"/>
            <a:ext cx="6488513" cy="4860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839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80696"/>
          </a:xfrm>
        </p:spPr>
        <p:txBody>
          <a:bodyPr>
            <a:normAutofit/>
          </a:bodyPr>
          <a:lstStyle/>
          <a:p>
            <a:pPr algn="ctr"/>
            <a:r>
              <a:rPr lang="ru-RU" sz="4000" i="1" dirty="0" smtClean="0"/>
              <a:t>Пластмассовая мебель</a:t>
            </a:r>
            <a:endParaRPr lang="ru-RU" sz="4000" i="1" dirty="0"/>
          </a:p>
        </p:txBody>
      </p:sp>
      <p:pic>
        <p:nvPicPr>
          <p:cNvPr id="9218" name="Picture 2" descr="C:\Users\User\Desktop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01994"/>
            <a:ext cx="7456392" cy="494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18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i="1" dirty="0" smtClean="0"/>
              <a:t>Деревянная мебель</a:t>
            </a:r>
            <a:endParaRPr lang="ru-RU" sz="4000" i="1" dirty="0"/>
          </a:p>
        </p:txBody>
      </p:sp>
      <p:pic>
        <p:nvPicPr>
          <p:cNvPr id="10242" name="Picture 2" descr="C:\Users\User\Desktop\Без названи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785446" cy="4402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09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094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669128"/>
          </a:xfrm>
        </p:spPr>
        <p:txBody>
          <a:bodyPr>
            <a:normAutofit/>
          </a:bodyPr>
          <a:lstStyle/>
          <a:p>
            <a:pPr algn="ctr"/>
            <a:r>
              <a:rPr lang="ru-RU" sz="9600" b="1" i="1" dirty="0" smtClean="0"/>
              <a:t>Реклама своих дизайнов</a:t>
            </a:r>
            <a:endParaRPr lang="ru-RU" sz="9600" b="1" i="1" dirty="0"/>
          </a:p>
        </p:txBody>
      </p:sp>
    </p:spTree>
    <p:extLst>
      <p:ext uri="{BB962C8B-B14F-4D97-AF65-F5344CB8AC3E}">
        <p14:creationId xmlns:p14="http://schemas.microsoft.com/office/powerpoint/2010/main" val="173058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305800" cy="4824536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/>
              <a:t>Цель:</a:t>
            </a:r>
            <a:br>
              <a:rPr lang="ru-RU" sz="3200" b="1" i="1" dirty="0" smtClean="0"/>
            </a:br>
            <a:r>
              <a:rPr lang="ru-RU" sz="3200" b="1" i="1" dirty="0" smtClean="0"/>
              <a:t>закрепить знания о мебели , о различных материалах, из которых изготавливают мебель; учить фантазировать, придумывать свои оригинальные проекты; закрепить навыки работы со строительным материалом, используя все разнообразие строительных деталей; дать детям возможность придумать рекламу своему изделию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82185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24712"/>
          </a:xfrm>
        </p:spPr>
        <p:txBody>
          <a:bodyPr>
            <a:normAutofit/>
          </a:bodyPr>
          <a:lstStyle/>
          <a:p>
            <a:pPr algn="ctr"/>
            <a:r>
              <a:rPr lang="ru-RU" sz="4000" i="1" dirty="0" smtClean="0"/>
              <a:t>Давным-давно люди жили в пещерах</a:t>
            </a:r>
            <a:endParaRPr lang="ru-RU" sz="4000" i="1" dirty="0"/>
          </a:p>
        </p:txBody>
      </p:sp>
      <p:pic>
        <p:nvPicPr>
          <p:cNvPr id="1026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60387"/>
            <a:ext cx="7668726" cy="487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47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716800"/>
          </a:xfrm>
        </p:spPr>
        <p:txBody>
          <a:bodyPr>
            <a:noAutofit/>
          </a:bodyPr>
          <a:lstStyle/>
          <a:p>
            <a:r>
              <a:rPr lang="ru-RU" sz="4000" i="1" dirty="0" smtClean="0"/>
              <a:t>Сидели на камнях, спали на земле, готовили на костре, носили шкуры вместо одежды</a:t>
            </a:r>
            <a:endParaRPr lang="ru-RU" sz="4000" i="1" dirty="0"/>
          </a:p>
        </p:txBody>
      </p:sp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4" t="10033" r="2907" b="15828"/>
          <a:stretch/>
        </p:blipFill>
        <p:spPr bwMode="auto">
          <a:xfrm>
            <a:off x="1547664" y="2564904"/>
            <a:ext cx="5902036" cy="389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09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716800"/>
          </a:xfrm>
        </p:spPr>
        <p:txBody>
          <a:bodyPr>
            <a:noAutofit/>
          </a:bodyPr>
          <a:lstStyle/>
          <a:p>
            <a:r>
              <a:rPr lang="ru-RU" sz="4000" dirty="0" smtClean="0"/>
              <a:t>Шли века, менялся человек, менялось его сознание и поменялось жилище человека</a:t>
            </a:r>
            <a:endParaRPr lang="ru-RU" sz="4000" dirty="0"/>
          </a:p>
        </p:txBody>
      </p:sp>
      <p:pic>
        <p:nvPicPr>
          <p:cNvPr id="3074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92896"/>
            <a:ext cx="7612718" cy="397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838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924712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/>
              <a:t>Что изменилось?</a:t>
            </a:r>
            <a:endParaRPr lang="ru-RU" sz="4000" i="1" dirty="0"/>
          </a:p>
        </p:txBody>
      </p:sp>
      <p:pic>
        <p:nvPicPr>
          <p:cNvPr id="4098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0" y="1915982"/>
            <a:ext cx="6447110" cy="401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94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i="1" dirty="0" smtClean="0"/>
              <a:t>Спали люди на русской печи или на лавке</a:t>
            </a:r>
            <a:endParaRPr lang="ru-RU" sz="4000" i="1" dirty="0"/>
          </a:p>
        </p:txBody>
      </p:sp>
      <p:pic>
        <p:nvPicPr>
          <p:cNvPr id="5122" name="Picture 2" descr="C:\Users\User\Desktop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16832"/>
            <a:ext cx="3134817" cy="477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82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1080120"/>
          </a:xfrm>
        </p:spPr>
        <p:txBody>
          <a:bodyPr>
            <a:normAutofit/>
          </a:bodyPr>
          <a:lstStyle/>
          <a:p>
            <a:pPr algn="ctr"/>
            <a:r>
              <a:rPr lang="ru-RU" sz="4000" i="1" dirty="0" smtClean="0"/>
              <a:t>Первая кровать</a:t>
            </a:r>
            <a:endParaRPr lang="ru-RU" sz="4000" i="1" dirty="0"/>
          </a:p>
        </p:txBody>
      </p:sp>
      <p:pic>
        <p:nvPicPr>
          <p:cNvPr id="6146" name="Picture 2" descr="C:\Users\User\Desktop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263" y="1700808"/>
            <a:ext cx="7648910" cy="502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322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i="1" dirty="0" smtClean="0"/>
              <a:t>Современное жилье</a:t>
            </a:r>
            <a:endParaRPr lang="ru-RU" sz="4000" i="1" dirty="0"/>
          </a:p>
        </p:txBody>
      </p:sp>
      <p:pic>
        <p:nvPicPr>
          <p:cNvPr id="7170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60848"/>
            <a:ext cx="7088980" cy="450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2639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78</Words>
  <Application>Microsoft Office PowerPoint</Application>
  <PresentationFormat>Экран (4:3)</PresentationFormat>
  <Paragraphs>16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Познавательное развитие Тема: Мебельная фабрика</vt:lpstr>
      <vt:lpstr>Цель: закрепить знания о мебели , о различных материалах, из которых изготавливают мебель; учить фантазировать, придумывать свои оригинальные проекты; закрепить навыки работы со строительным материалом, используя все разнообразие строительных деталей; дать детям возможность придумать рекламу своему изделию</vt:lpstr>
      <vt:lpstr>Давным-давно люди жили в пещерах</vt:lpstr>
      <vt:lpstr>Сидели на камнях, спали на земле, готовили на костре, носили шкуры вместо одежды</vt:lpstr>
      <vt:lpstr>Шли века, менялся человек, менялось его сознание и поменялось жилище человека</vt:lpstr>
      <vt:lpstr>Что изменилось?</vt:lpstr>
      <vt:lpstr>Спали люди на русской печи или на лавке</vt:lpstr>
      <vt:lpstr>Первая кровать</vt:lpstr>
      <vt:lpstr>Современное жилье</vt:lpstr>
      <vt:lpstr>Железная мебель</vt:lpstr>
      <vt:lpstr>Пластмассовая мебель</vt:lpstr>
      <vt:lpstr>Деревянная мебель</vt:lpstr>
      <vt:lpstr>Презентация PowerPoint</vt:lpstr>
      <vt:lpstr>Реклама своих дизайнов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Познавательное развитие Тема: Мебельная фабрика</dc:title>
  <dc:creator>User</dc:creator>
  <cp:lastModifiedBy>User</cp:lastModifiedBy>
  <cp:revision>4</cp:revision>
  <dcterms:created xsi:type="dcterms:W3CDTF">2025-09-18T06:03:51Z</dcterms:created>
  <dcterms:modified xsi:type="dcterms:W3CDTF">2025-09-18T06:36:02Z</dcterms:modified>
</cp:coreProperties>
</file>