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420888"/>
            <a:ext cx="6336703" cy="351377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</a:t>
            </a:r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Ангелина  </a:t>
            </a:r>
          </a:p>
          <a:p>
            <a:r>
              <a:rPr lang="ru-RU" sz="3200" i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i="1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3200" i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«Повар- кондитер»</a:t>
            </a:r>
            <a:endParaRPr lang="ru-RU" sz="3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Междуреченск </a:t>
            </a:r>
            <a:r>
              <a:rPr lang="ru-RU" dirty="0" smtClean="0"/>
              <a:t>2025 </a:t>
            </a:r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498835" cy="129614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Муниципальное бюджетное дошкольное образовательное учреждение</a:t>
            </a:r>
            <a:r>
              <a:rPr lang="ru-RU" sz="1400" dirty="0">
                <a:effectLst/>
                <a:latin typeface="Calibri"/>
                <a:ea typeface="Calibri"/>
              </a:rPr>
              <a:t/>
            </a:r>
            <a:br>
              <a:rPr lang="ru-RU" sz="1400" dirty="0">
                <a:effectLst/>
                <a:latin typeface="Calibri"/>
                <a:ea typeface="Calibri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«Детский сад № 9 «Золотой ключик»</a:t>
            </a:r>
            <a:r>
              <a:rPr lang="ru-RU" sz="1400" dirty="0">
                <a:effectLst/>
                <a:latin typeface="Calibri"/>
                <a:ea typeface="Calibri"/>
              </a:rPr>
              <a:t/>
            </a:r>
            <a:br>
              <a:rPr lang="ru-RU" sz="1400" dirty="0">
                <a:effectLst/>
                <a:latin typeface="Calibri"/>
                <a:ea typeface="Calibri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990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9463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84887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8092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9928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13690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3690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529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8" y="188640"/>
            <a:ext cx="825398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5372">
            <a:off x="1911007" y="3848968"/>
            <a:ext cx="3620080" cy="2736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315">
            <a:off x="5375628" y="1130170"/>
            <a:ext cx="3474912" cy="347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447">
            <a:off x="310155" y="508637"/>
            <a:ext cx="4571999" cy="3117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65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064896" cy="65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0648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35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9401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8552950" cy="597666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6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377">
            <a:off x="5152955" y="2819878"/>
            <a:ext cx="3435751" cy="34357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909">
            <a:off x="743242" y="741252"/>
            <a:ext cx="449908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260648"/>
            <a:ext cx="396043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Качества  кондитера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9" y="1124744"/>
            <a:ext cx="3748612" cy="5328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37" y="908721"/>
            <a:ext cx="2397646" cy="1080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43" y="2174783"/>
            <a:ext cx="2331140" cy="11550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43" y="3465152"/>
            <a:ext cx="2448272" cy="13771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90" y="5085184"/>
            <a:ext cx="2404925" cy="1603283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4211960" y="1448780"/>
            <a:ext cx="1944216" cy="90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355976" y="2996952"/>
            <a:ext cx="1800200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27984" y="4153728"/>
            <a:ext cx="17281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355976" y="5373216"/>
            <a:ext cx="1850504" cy="5136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9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176464" cy="6264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2040" y="2348880"/>
            <a:ext cx="39604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Форма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повара- кондитера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987824" y="980728"/>
            <a:ext cx="3096344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347864" y="3392996"/>
            <a:ext cx="2664296" cy="4680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3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1"/>
            <a:ext cx="8352928" cy="62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426</TotalTime>
  <Words>22</Words>
  <Application>Microsoft Office PowerPoint</Application>
  <PresentationFormat>Экран (4:3)</PresentationFormat>
  <Paragraphs>10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Муниципальное бюджетное дошкольное образовательное учреждение «Детский сад № 9 «Золотой ключик»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9 «Золотой ключик» </dc:title>
  <dc:creator>Admin</dc:creator>
  <cp:lastModifiedBy>RePack by Diakov</cp:lastModifiedBy>
  <cp:revision>38</cp:revision>
  <dcterms:created xsi:type="dcterms:W3CDTF">2022-02-12T11:58:10Z</dcterms:created>
  <dcterms:modified xsi:type="dcterms:W3CDTF">2025-07-17T12:09:17Z</dcterms:modified>
</cp:coreProperties>
</file>