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67" r:id="rId4"/>
    <p:sldId id="260" r:id="rId5"/>
    <p:sldId id="257" r:id="rId6"/>
    <p:sldId id="258" r:id="rId7"/>
    <p:sldId id="259" r:id="rId8"/>
    <p:sldId id="264" r:id="rId9"/>
    <p:sldId id="262" r:id="rId10"/>
    <p:sldId id="265" r:id="rId11"/>
    <p:sldId id="263" r:id="rId12"/>
    <p:sldId id="269" r:id="rId13"/>
    <p:sldId id="270" r:id="rId14"/>
    <p:sldId id="266" r:id="rId15"/>
    <p:sldId id="26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17" autoAdjust="0"/>
  </p:normalViewPr>
  <p:slideViewPr>
    <p:cSldViewPr>
      <p:cViewPr>
        <p:scale>
          <a:sx n="71" d="100"/>
          <a:sy n="71" d="100"/>
        </p:scale>
        <p:origin x="-896" y="-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ИТОГОВОЕ ОТКРЫТОЕ ЗАНЯТИЕ В СТАРШЕЙ ЛОГОПЕДИЧЕСКОЙ ГРУППЕ ПО ТЕМЕ «ДЕНЬ ПОБЕДЫ» 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293096"/>
            <a:ext cx="6400800" cy="1752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Составитель: учитель - логопед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Соболева Марина Геннадьевна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«Детский сад № 45 «Добрая фея»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 мая1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55947"/>
            <a:ext cx="1512168" cy="2283895"/>
          </a:xfrm>
          <a:prstGeom prst="rect">
            <a:avLst/>
          </a:prstGeom>
        </p:spPr>
      </p:pic>
      <p:pic>
        <p:nvPicPr>
          <p:cNvPr id="3" name="Рисунок 2" descr="9 мая1 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196752"/>
            <a:ext cx="1726026" cy="1700456"/>
          </a:xfrm>
          <a:prstGeom prst="rect">
            <a:avLst/>
          </a:prstGeom>
        </p:spPr>
      </p:pic>
      <p:pic>
        <p:nvPicPr>
          <p:cNvPr id="4" name="Рисунок 3" descr="9 мая1 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4738" y="3717031"/>
            <a:ext cx="1959070" cy="2184363"/>
          </a:xfrm>
          <a:prstGeom prst="rect">
            <a:avLst/>
          </a:prstGeom>
        </p:spPr>
      </p:pic>
      <p:pic>
        <p:nvPicPr>
          <p:cNvPr id="5" name="Рисунок 4" descr="9 мая 1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1340768"/>
            <a:ext cx="1858930" cy="1440160"/>
          </a:xfrm>
          <a:prstGeom prst="rect">
            <a:avLst/>
          </a:prstGeom>
        </p:spPr>
      </p:pic>
      <p:pic>
        <p:nvPicPr>
          <p:cNvPr id="6" name="Рисунок 5" descr="9 мая 1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3431322"/>
            <a:ext cx="1507480" cy="2407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previousslide"/>
          </p:cNvPr>
          <p:cNvSpPr/>
          <p:nvPr/>
        </p:nvSpPr>
        <p:spPr>
          <a:xfrm rot="10800000">
            <a:off x="7668344" y="6165304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7452320" y="404664"/>
            <a:ext cx="1008112" cy="504056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813690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 НАСТУПАЮЩИМ</a:t>
            </a:r>
          </a:p>
          <a:p>
            <a:pPr algn="ctr"/>
            <a:r>
              <a:rPr lang="ru-RU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ПРАЗДНИКОМ!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36</Words>
  <Application>Microsoft Office PowerPoint</Application>
  <PresentationFormat>Экран (4:3)</PresentationFormat>
  <Paragraphs>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ИТОГОВОЕ ОТКРЫТОЕ ЗАНЯТИЕ В СТАРШЕЙ ЛОГОПЕДИЧЕСКОЙ ГРУППЕ ПО ТЕМЕ «ДЕНЬ ПОБЕДЫ»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2025-04-21T09:04:51Z</dcterms:created>
  <dcterms:modified xsi:type="dcterms:W3CDTF">2025-06-03T05:15:27Z</dcterms:modified>
</cp:coreProperties>
</file>