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57" r:id="rId3"/>
    <p:sldId id="258" r:id="rId4"/>
    <p:sldId id="274" r:id="rId5"/>
    <p:sldId id="260" r:id="rId6"/>
    <p:sldId id="261" r:id="rId7"/>
    <p:sldId id="262" r:id="rId8"/>
    <p:sldId id="265" r:id="rId9"/>
    <p:sldId id="273" r:id="rId10"/>
    <p:sldId id="282" r:id="rId11"/>
    <p:sldId id="264" r:id="rId12"/>
    <p:sldId id="263" r:id="rId13"/>
    <p:sldId id="275" r:id="rId14"/>
    <p:sldId id="276" r:id="rId15"/>
    <p:sldId id="277" r:id="rId16"/>
    <p:sldId id="278" r:id="rId17"/>
    <p:sldId id="279" r:id="rId18"/>
    <p:sldId id="280" r:id="rId19"/>
    <p:sldId id="283" r:id="rId20"/>
    <p:sldId id="259" r:id="rId21"/>
    <p:sldId id="284" r:id="rId22"/>
    <p:sldId id="271" r:id="rId23"/>
    <p:sldId id="272" r:id="rId24"/>
    <p:sldId id="285" r:id="rId25"/>
    <p:sldId id="281" r:id="rId26"/>
    <p:sldId id="266" r:id="rId27"/>
    <p:sldId id="267" r:id="rId28"/>
    <p:sldId id="268" r:id="rId29"/>
    <p:sldId id="269" r:id="rId30"/>
    <p:sldId id="27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еся" initials="О" lastIdx="0" clrIdx="0">
    <p:extLst>
      <p:ext uri="{19B8F6BF-5375-455C-9EA6-DF929625EA0E}">
        <p15:presenceInfo xmlns:p15="http://schemas.microsoft.com/office/powerpoint/2012/main" userId="Олес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51" autoAdjust="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C8F2D-3CA3-4E1F-88C3-0E355EA5F298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437C4-E001-47C2-A0C5-6ADE0CE76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3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Выполнила : </a:t>
            </a:r>
            <a:r>
              <a:rPr lang="ru-RU" dirty="0" err="1" smtClean="0"/>
              <a:t>Линник</a:t>
            </a:r>
            <a:r>
              <a:rPr lang="ru-RU" dirty="0" smtClean="0"/>
              <a:t> Олеся</a:t>
            </a:r>
            <a:r>
              <a:rPr lang="ru-RU" baseline="0" dirty="0" smtClean="0"/>
              <a:t> </a:t>
            </a:r>
            <a:r>
              <a:rPr lang="ru-RU" dirty="0" smtClean="0"/>
              <a:t>Анатольевна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437C4-E001-47C2-A0C5-6ADE0CE76A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7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99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3021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66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6560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00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41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6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09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2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6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2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5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3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7EEF8-B559-4F19-A488-81832B903A8A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5"/>
            <a:ext cx="6696744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1"/>
            <a:ext cx="8147331" cy="19888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Зимующие птицы»</a:t>
            </a:r>
            <a:b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l">
              <a:spcBef>
                <a:spcPct val="0"/>
              </a:spcBef>
            </a:pPr>
            <a:r>
              <a:rPr lang="ru-RU" i="1" dirty="0" smtClean="0">
                <a:solidFill>
                  <a:srgbClr val="003300"/>
                </a:solidFill>
                <a:latin typeface="Times New Roman"/>
                <a:cs typeface="Arial" charset="0"/>
              </a:rPr>
              <a:t>                                         </a:t>
            </a:r>
            <a:endParaRPr lang="ru-RU" i="1" dirty="0">
              <a:solidFill>
                <a:srgbClr val="003300"/>
              </a:solidFill>
              <a:latin typeface="Times New Roman"/>
              <a:cs typeface="Arial" charset="0"/>
            </a:endParaRPr>
          </a:p>
          <a:p>
            <a:pPr algn="l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616530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Выполнила :</a:t>
            </a:r>
            <a:r>
              <a:rPr lang="ru-RU" sz="1600" dirty="0" err="1" smtClean="0"/>
              <a:t>Линник</a:t>
            </a:r>
            <a:r>
              <a:rPr lang="ru-RU" sz="1600" dirty="0" smtClean="0"/>
              <a:t> Олеся </a:t>
            </a:r>
            <a:r>
              <a:rPr lang="ru-RU" sz="1600" dirty="0" smtClean="0"/>
              <a:t>Анатольевна</a:t>
            </a:r>
          </a:p>
          <a:p>
            <a:r>
              <a:rPr lang="ru-RU" sz="1600" dirty="0" smtClean="0"/>
              <a:t>Воспитатель МБДОУ №54 «Детский сад «Веснушки»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704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908720"/>
            <a:ext cx="3456385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" b="63"/>
          <a:stretch/>
        </p:blipFill>
        <p:spPr>
          <a:xfrm>
            <a:off x="323528" y="3583403"/>
            <a:ext cx="4079158" cy="28570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54666" y="1052736"/>
            <a:ext cx="3276364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Свиристель К нам с ветрами прилетели Стаи ярких свиристелей. Прилетели свиристели, Песню севера запели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4149080"/>
            <a:ext cx="3707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Птичку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трудно, я скажу вам, Не узнать с подобным клювом. Приглядитесь, клюв не прост, Им владеет только клёст.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39279"/>
            <a:ext cx="4584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Свиристель, клёст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Синица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798" y="1556792"/>
            <a:ext cx="2530624" cy="44253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имеют желтую грудку и черную шапочку на голове, белые щечки. Они любят клевать сало, раскачиваясь на веревке, за которую сало прикреплено к кормушке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56792"/>
            <a:ext cx="5215304" cy="3762548"/>
          </a:xfrm>
          <a:prstGeom prst="rect">
            <a:avLst/>
          </a:prstGeom>
        </p:spPr>
      </p:pic>
      <p:sp>
        <p:nvSpPr>
          <p:cNvPr id="5" name="Правая фигурная скобка 4"/>
          <p:cNvSpPr/>
          <p:nvPr/>
        </p:nvSpPr>
        <p:spPr>
          <a:xfrm>
            <a:off x="755576" y="3789040"/>
            <a:ext cx="45719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Снегирь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469" y="1268760"/>
            <a:ext cx="2818656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Снегири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спокойные, степенные птицы. И звук голоса у них особый – они тихо посвистывают (звенят, как бубенцы). Если им надо куда-то перелететь, то они оживляются, перекликаются и всей стайкой улетают. Снегири очень любят есть ягоды, зерно, семена ясеня и клена. Они прилетают к нам с севера – они тоже наши </a:t>
            </a:r>
            <a:r>
              <a:rPr lang="ru-RU" dirty="0"/>
              <a:t>гости.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25" y="1484784"/>
            <a:ext cx="505867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88641"/>
            <a:ext cx="6589199" cy="82132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 «Какой птички не стало?»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615">
            <a:off x="229573" y="1404461"/>
            <a:ext cx="3018070" cy="2010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37" y="2160031"/>
            <a:ext cx="2670040" cy="2232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 b="1929"/>
          <a:stretch/>
        </p:blipFill>
        <p:spPr>
          <a:xfrm rot="403543">
            <a:off x="5998185" y="1407369"/>
            <a:ext cx="2930509" cy="22948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/>
          <a:stretch/>
        </p:blipFill>
        <p:spPr>
          <a:xfrm rot="162364">
            <a:off x="659637" y="4347702"/>
            <a:ext cx="2768036" cy="2102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42" y="4270241"/>
            <a:ext cx="3233936" cy="24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88641"/>
            <a:ext cx="6589199" cy="96585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 «Какой птички не стало?»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615">
            <a:off x="253803" y="1351342"/>
            <a:ext cx="3592576" cy="2337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 b="1929"/>
          <a:stretch/>
        </p:blipFill>
        <p:spPr>
          <a:xfrm rot="403543">
            <a:off x="5526512" y="1379653"/>
            <a:ext cx="3385138" cy="26126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/>
          <a:stretch/>
        </p:blipFill>
        <p:spPr>
          <a:xfrm rot="162364">
            <a:off x="660787" y="4344412"/>
            <a:ext cx="3191705" cy="2102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1440">
            <a:off x="5258281" y="4247533"/>
            <a:ext cx="3523489" cy="24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Игра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«Какой птички не стало?»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43" y="1246476"/>
            <a:ext cx="3600400" cy="2590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 b="1929"/>
          <a:stretch/>
        </p:blipFill>
        <p:spPr>
          <a:xfrm>
            <a:off x="4476254" y="1246476"/>
            <a:ext cx="3770713" cy="26786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/>
          <a:stretch/>
        </p:blipFill>
        <p:spPr>
          <a:xfrm>
            <a:off x="611560" y="4020313"/>
            <a:ext cx="3600400" cy="2648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54" y="3966320"/>
            <a:ext cx="3674967" cy="275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88278"/>
            <a:ext cx="6589199" cy="78291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 «Какой птички не стало?»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615">
            <a:off x="200097" y="1072220"/>
            <a:ext cx="3623499" cy="2291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6035">
            <a:off x="4427984" y="3665213"/>
            <a:ext cx="3528392" cy="2950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 b="1929"/>
          <a:stretch/>
        </p:blipFill>
        <p:spPr>
          <a:xfrm rot="403543">
            <a:off x="5602445" y="1058151"/>
            <a:ext cx="3346769" cy="2620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/>
          <a:stretch/>
        </p:blipFill>
        <p:spPr>
          <a:xfrm rot="21073326">
            <a:off x="672532" y="3801750"/>
            <a:ext cx="3510466" cy="26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88278"/>
            <a:ext cx="6589199" cy="82044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 «Какой птички не стало?»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615">
            <a:off x="257344" y="1353531"/>
            <a:ext cx="3564363" cy="2374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23496"/>
            <a:ext cx="3082010" cy="2577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 b="1929"/>
          <a:stretch/>
        </p:blipFill>
        <p:spPr>
          <a:xfrm rot="403543">
            <a:off x="5414256" y="892084"/>
            <a:ext cx="3544717" cy="27757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37" y="3865899"/>
            <a:ext cx="3773059" cy="282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58528"/>
            <a:ext cx="6589199" cy="7936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«Загадка»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2602632" cy="13681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4681849"/>
            <a:ext cx="315009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574664"/>
            <a:ext cx="2574032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Чернокрылый,</a:t>
            </a:r>
            <a:br>
              <a:rPr lang="ru-RU" dirty="0"/>
            </a:br>
            <a:r>
              <a:rPr lang="ru-RU" dirty="0"/>
              <a:t>Красногрудый,</a:t>
            </a:r>
            <a:br>
              <a:rPr lang="ru-RU" dirty="0"/>
            </a:br>
            <a:r>
              <a:rPr lang="ru-RU" dirty="0"/>
              <a:t>И зимой найдет приют:</a:t>
            </a:r>
            <a:br>
              <a:rPr lang="ru-RU" dirty="0"/>
            </a:br>
            <a:r>
              <a:rPr lang="ru-RU" dirty="0"/>
              <a:t>Не боится он простуды</a:t>
            </a:r>
            <a:br>
              <a:rPr lang="ru-RU" dirty="0"/>
            </a:br>
            <a:r>
              <a:rPr lang="ru-RU" dirty="0"/>
              <a:t>- С первым снегом</a:t>
            </a:r>
            <a:br>
              <a:rPr lang="ru-RU" dirty="0"/>
            </a:br>
            <a:r>
              <a:rPr lang="ru-RU" dirty="0"/>
              <a:t>Тут как тут! </a:t>
            </a:r>
            <a:r>
              <a:rPr lang="ru-RU" b="1" dirty="0"/>
              <a:t>(С</a:t>
            </a:r>
            <a:r>
              <a:rPr lang="ru-RU" b="1" i="1" dirty="0"/>
              <a:t>негирь).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/>
          <a:stretch/>
        </p:blipFill>
        <p:spPr>
          <a:xfrm rot="162364">
            <a:off x="393729" y="1036774"/>
            <a:ext cx="3647450" cy="2769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5946549" y="1407492"/>
            <a:ext cx="2887516" cy="20886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Эта птица всем знакома - </a:t>
            </a:r>
            <a:br>
              <a:rPr lang="ru-RU" dirty="0" smtClean="0"/>
            </a:br>
            <a:r>
              <a:rPr lang="ru-RU" dirty="0" smtClean="0"/>
              <a:t>Важно ходит возле дома </a:t>
            </a:r>
            <a:br>
              <a:rPr lang="ru-RU" dirty="0" smtClean="0"/>
            </a:br>
            <a:r>
              <a:rPr lang="ru-RU" dirty="0" smtClean="0"/>
              <a:t>Кар-Кар-Кар вдруг закричит, </a:t>
            </a:r>
            <a:br>
              <a:rPr lang="ru-RU" dirty="0" smtClean="0"/>
            </a:br>
            <a:r>
              <a:rPr lang="ru-RU" dirty="0" smtClean="0"/>
              <a:t>И спокойно улетит. </a:t>
            </a:r>
            <a:br>
              <a:rPr lang="ru-RU" dirty="0" smtClean="0"/>
            </a:br>
            <a:r>
              <a:rPr lang="ru-RU" dirty="0" smtClean="0"/>
              <a:t>Очень хитрая персона, </a:t>
            </a:r>
            <a:br>
              <a:rPr lang="ru-RU" dirty="0" smtClean="0"/>
            </a:br>
            <a:r>
              <a:rPr lang="ru-RU" dirty="0" smtClean="0"/>
              <a:t>А зовут её </a:t>
            </a:r>
            <a:r>
              <a:rPr lang="ru-RU" b="1" dirty="0" smtClean="0"/>
              <a:t>(Ворона). 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 b="1929"/>
          <a:stretch/>
        </p:blipFill>
        <p:spPr>
          <a:xfrm>
            <a:off x="5239800" y="1370064"/>
            <a:ext cx="3419466" cy="2677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400235" y="4543349"/>
            <a:ext cx="2862064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 Все деревья с интересом</a:t>
            </a:r>
            <a:br>
              <a:rPr lang="ru-RU" dirty="0"/>
            </a:br>
            <a:r>
              <a:rPr lang="ru-RU" dirty="0"/>
              <a:t>Изучает доктор леса.</a:t>
            </a:r>
            <a:br>
              <a:rPr lang="ru-RU" dirty="0"/>
            </a:br>
            <a:r>
              <a:rPr lang="ru-RU" dirty="0"/>
              <a:t>Если дерево ест жук,</a:t>
            </a:r>
            <a:br>
              <a:rPr lang="ru-RU" dirty="0"/>
            </a:br>
            <a:r>
              <a:rPr lang="ru-RU" dirty="0"/>
              <a:t>Доктор сразу: ТУК </a:t>
            </a:r>
            <a:r>
              <a:rPr lang="ru-RU" dirty="0" err="1"/>
              <a:t>ТУК</a:t>
            </a:r>
            <a:r>
              <a:rPr lang="ru-RU" dirty="0"/>
              <a:t> </a:t>
            </a:r>
            <a:r>
              <a:rPr lang="ru-RU" dirty="0" err="1"/>
              <a:t>ТУК</a:t>
            </a:r>
            <a:r>
              <a:rPr lang="ru-RU" dirty="0"/>
              <a:t>! </a:t>
            </a:r>
            <a:r>
              <a:rPr lang="ru-RU" b="1" dirty="0"/>
              <a:t>(Дятел).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37826"/>
            <a:ext cx="3493565" cy="262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 flipH="1">
            <a:off x="6082941" y="3865900"/>
            <a:ext cx="179358" cy="1115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02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16632"/>
            <a:ext cx="6589199" cy="86763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«Загадка»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2186" y="1556792"/>
            <a:ext cx="27481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Символ мира – это он,</a:t>
            </a:r>
            <a:br>
              <a:rPr lang="ru-RU" dirty="0"/>
            </a:br>
            <a:r>
              <a:rPr lang="ru-RU" dirty="0"/>
              <a:t>И отличный почтальон.</a:t>
            </a:r>
            <a:br>
              <a:rPr lang="ru-RU" dirty="0"/>
            </a:br>
            <a:r>
              <a:rPr lang="ru-RU" dirty="0"/>
              <a:t>А ещё и в дождь и в холод</a:t>
            </a:r>
          </a:p>
          <a:p>
            <a:r>
              <a:rPr lang="ru-RU" dirty="0"/>
              <a:t>Путь домой отыщет    </a:t>
            </a:r>
            <a:r>
              <a:rPr lang="ru-RU" b="1" dirty="0"/>
              <a:t>(голубь).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6" y="1396933"/>
            <a:ext cx="3210934" cy="2685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580112" y="1776234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Эта маленькая пташка</a:t>
            </a:r>
            <a:br>
              <a:rPr lang="ru-RU" dirty="0"/>
            </a:br>
            <a:r>
              <a:rPr lang="ru-RU" dirty="0"/>
              <a:t>Носит серую рубашку,</a:t>
            </a:r>
            <a:br>
              <a:rPr lang="ru-RU" dirty="0"/>
            </a:br>
            <a:r>
              <a:rPr lang="ru-RU" dirty="0"/>
              <a:t>Подбирает быстро крошки</a:t>
            </a:r>
            <a:br>
              <a:rPr lang="ru-RU" dirty="0"/>
            </a:br>
            <a:r>
              <a:rPr lang="ru-RU" dirty="0"/>
              <a:t>И спасается от кошки. </a:t>
            </a:r>
            <a:r>
              <a:rPr lang="ru-RU" b="1" dirty="0"/>
              <a:t>(Воробей)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64" y="1408499"/>
            <a:ext cx="3741153" cy="2506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699792" y="4365104"/>
            <a:ext cx="2646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Хоть поменьше воробья,</a:t>
            </a:r>
            <a:br>
              <a:rPr lang="ru-RU" dirty="0"/>
            </a:br>
            <a:r>
              <a:rPr lang="ru-RU" dirty="0"/>
              <a:t>Не боюсь зимы и я,</a:t>
            </a:r>
            <a:br>
              <a:rPr lang="ru-RU" dirty="0"/>
            </a:br>
            <a:r>
              <a:rPr lang="ru-RU" dirty="0"/>
              <a:t>Всем известная вам птичка.</a:t>
            </a:r>
            <a:br>
              <a:rPr lang="ru-RU" dirty="0"/>
            </a:br>
            <a:r>
              <a:rPr lang="ru-RU" dirty="0"/>
              <a:t>А зовут меня     </a:t>
            </a:r>
            <a:r>
              <a:rPr lang="ru-RU" b="1" dirty="0"/>
              <a:t>(Синичка). 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32" y="4000785"/>
            <a:ext cx="3726775" cy="2482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62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7499176" cy="45693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знания детей о зимующих птицах, учить их различать, группировать, описывать внешний облик птиц, их особенности, поведение;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учить составлять краткую описательную характеристику о птицах;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желание отвечать на вопросы воспитателя;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логическое мышление, отвечая на вопрос «потому что»;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употребление в речи прилагательных, глаголов.</a:t>
            </a: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наблюдательность, зрительное восприятие, с помощью взрослого делать выводы.</a:t>
            </a: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бережное отношение к птицам.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5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живут птицы зимой?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069" y="4509120"/>
            <a:ext cx="7992888" cy="180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зиме меняют оперение на более теплое и густое и более длинное зимнее оперение. Между перышками у птиц – воздух. Он не подпускает холод и задерживает тепло. Вот и не мерзнут они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 descr="C:\Users\АААААААА\Desktop\2015- 2016\кружок\осень\птицы зимующие\img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5155" r="14475" b="5825"/>
          <a:stretch/>
        </p:blipFill>
        <p:spPr bwMode="auto">
          <a:xfrm>
            <a:off x="2051720" y="980728"/>
            <a:ext cx="4907753" cy="352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6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живут птицы зимой?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815736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мороз птицы не летают, а сидят нахохлившись. Они распушатся, приумолкнут. Оказывается, птицы не летают в мороз,  потому что в полете птица мерзнет намного быстрее. Когда птички нахохлились, они становятся похожими на пушистые шарики. В эту пору им очень нужно помогать – подкармливать. Иначе птички могут погибнуть</a:t>
            </a:r>
            <a:r>
              <a:rPr lang="ru-RU" sz="2000" b="1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"/>
          <a:stretch/>
        </p:blipFill>
        <p:spPr>
          <a:xfrm>
            <a:off x="1835696" y="1447234"/>
            <a:ext cx="5112568" cy="32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Как живут птицы зимой?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3336032" cy="525658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в зимние морозы можно увидеть, как птичка стоит то на одной, то на другой ноге. Зачем же птичке это нужно? Это она обогревает свои ножки в перышках, поднимая их с холодной земли. Так птичка греется.</a:t>
            </a:r>
          </a:p>
          <a:p>
            <a:pPr marL="0" indent="0" algn="just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Зимующие птицы никогда не живут в пустых скворечниках – холодно им там! Они прячутся с дупле, в густых елках, тесно прижимаются друг к другу и прячут клювик под крылышки для тепла.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32" y="1412776"/>
            <a:ext cx="422446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72808" cy="9941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 кормушку и помоги птицам выжить! 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6590" y="1687341"/>
            <a:ext cx="4248472" cy="43924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Зима – очень тяжелое время года для птиц. Холодно и голодно им. Из-за холода птицы теряют много тепла. Как же им согреться? Для того чтобы согреться птицам необходимо много есть, и еды им нужно зимой намного больше чем летом.</a:t>
            </a:r>
          </a:p>
          <a:p>
            <a:endParaRPr lang="ru-RU" sz="24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7341"/>
            <a:ext cx="4248472" cy="41044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4142" y="26064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0126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16632"/>
            <a:ext cx="6589199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 кормушку и помоги птицам выжить!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playing-field.ru/img/2015/051922/320575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"/>
          <a:stretch/>
        </p:blipFill>
        <p:spPr bwMode="auto">
          <a:xfrm>
            <a:off x="611560" y="1412776"/>
            <a:ext cx="51062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40152" y="1268760"/>
            <a:ext cx="3096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и развесьте кормушки. Не забывайте подсыпать корм. Нерегулярное наполнение кормушки может вызвать гибель привыкших к подкормке пернатых. Птицы – наши друзья! Весной они нас отблагодарят.</a:t>
            </a:r>
          </a:p>
        </p:txBody>
      </p:sp>
    </p:spTree>
    <p:extLst>
      <p:ext uri="{BB962C8B-B14F-4D97-AF65-F5344CB8AC3E}">
        <p14:creationId xmlns:p14="http://schemas.microsoft.com/office/powerpoint/2010/main" val="10530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Составление предложений по картине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" y="1420788"/>
            <a:ext cx="3394720" cy="442108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домик с кормом для птиц?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вы думаете, кто смастерил и повесил кормушку?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птицы прилетели к кормушке?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Сколько птиц прилетело?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едят синички?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птицы остаются зимовать и прилетают на зимовку?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Почему нужно помогать птицам зимой?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28800"/>
            <a:ext cx="534008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97000" y="1080655"/>
            <a:ext cx="5695280" cy="43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6" y="19116"/>
            <a:ext cx="9161365" cy="68710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"/>
          <a:stretch/>
        </p:blipFill>
        <p:spPr>
          <a:xfrm>
            <a:off x="1870363" y="817418"/>
            <a:ext cx="4835237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83768" y="620688"/>
            <a:ext cx="3574473" cy="52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55" y="908720"/>
            <a:ext cx="428719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помогают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птицам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80318"/>
            <a:ext cx="3754760" cy="49849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Птицы приносят большую пользу природе – они уничтожают разных вредных жучков и гусениц. Но зима в России всегда очень снежная и морозная и эти вредители прячутся очень далеко и глубоко, и не все птицы могут их достать. Семена растений завалены толстым слоем снега, а красной рябины и боярышника на всех не хватает.  Многие птицы  даже замерзают в  лютые  холода от голода и холода.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139952" y="1340768"/>
            <a:ext cx="4795142" cy="444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8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4" y="0"/>
            <a:ext cx="9260632" cy="68648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1813173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                 </a:t>
            </a:r>
            <a:r>
              <a:rPr lang="ru-RU" sz="6000" i="1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Спасибо за внимание!</a:t>
            </a:r>
          </a:p>
          <a:p>
            <a:endParaRPr lang="ru-RU" sz="6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0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864094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«Не сорока, не ворона и не чайка».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068" y="1192402"/>
            <a:ext cx="8229600" cy="108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сорока, не ворона и не чайка, а какая это птица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угадай-ка»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615">
            <a:off x="248515" y="2317829"/>
            <a:ext cx="3018070" cy="2010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32" y="3052100"/>
            <a:ext cx="2670040" cy="22328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/>
          <a:stretch/>
        </p:blipFill>
        <p:spPr>
          <a:xfrm rot="162364">
            <a:off x="472145" y="4749455"/>
            <a:ext cx="2768036" cy="2102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 b="1929"/>
          <a:stretch/>
        </p:blipFill>
        <p:spPr>
          <a:xfrm rot="403543">
            <a:off x="5767577" y="2091244"/>
            <a:ext cx="2930509" cy="2294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58937"/>
            <a:ext cx="3233936" cy="24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6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2592288" cy="4104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юркие, веселые, подвижные, часто ссорятся. Они задиры, любят выхватить из-под носа синички ее семечки, держатся стайкой.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68" y="1844824"/>
            <a:ext cx="548120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23103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</a:t>
            </a: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Ворона</a:t>
            </a: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420344"/>
            <a:ext cx="7488832" cy="232102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Вороны умные, близко не подходят к человеку, осторожные, ходят вперевалочку. Сороки большие, серые, а голова и крылья черные. Бока у нее белые. Поэтому сорок называют «пестрыми». Сорока подпрыгивает. Она любит есть несоленое сало в кормушке.</a:t>
            </a:r>
            <a:b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3614" r="7" b="63"/>
          <a:stretch/>
        </p:blipFill>
        <p:spPr>
          <a:xfrm>
            <a:off x="5004048" y="1049110"/>
            <a:ext cx="3976255" cy="3158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"/>
          <a:stretch/>
        </p:blipFill>
        <p:spPr>
          <a:xfrm>
            <a:off x="827584" y="1049110"/>
            <a:ext cx="3899925" cy="23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Голубь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20888"/>
            <a:ext cx="3096344" cy="331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медлительные, спокойные, не такие пугливые, близко подходят к человеку.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9432"/>
            <a:ext cx="4735226" cy="395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Дятел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3173644" cy="5167839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Дятла называют «лесной доктор». Он не только очень красивая птичка, но и очень полезная. </a:t>
            </a:r>
            <a:endParaRPr lang="ru-RU" sz="4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дятла острый длинный клюв, он им долбит дупла и щели. </a:t>
            </a: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еще у дятла особенный язык. Он очень длинный (язык у него больше головы!!!), гибкий, тонкий, с острым кончиком и очень клейкий. </a:t>
            </a:r>
            <a:endParaRPr lang="ru-RU" sz="4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Языком 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достает насекомых из-под коры деревьев и этим спасает деревья от гибели. </a:t>
            </a:r>
            <a:endParaRPr lang="ru-RU" sz="4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/>
          <a:stretch/>
        </p:blipFill>
        <p:spPr>
          <a:xfrm>
            <a:off x="4073236" y="1412776"/>
            <a:ext cx="4740812" cy="41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2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268760"/>
            <a:ext cx="3240360" cy="54168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есть птицы — гости, их еще называют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«кочующими»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Кочующие птицы прилетают к нам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зиму.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зимние гости – это чечетки, свиристели, клесты, снегири. В их родных краях зимой такой мороз и стужа, что им кажется, что у нас тепло! Да и корм у нас есть! Свиристели и снегири лакомятся рябинкой. Клесты – шишками, а чечетки – семенами.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46054" y="5904499"/>
            <a:ext cx="4572000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33982" y="1412776"/>
            <a:ext cx="4220354" cy="3024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95736" y="476672"/>
            <a:ext cx="5328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ечетка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539552" y="3429000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5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398</TotalTime>
  <Words>1211</Words>
  <Application>Microsoft Office PowerPoint</Application>
  <PresentationFormat>Экран (4:3)</PresentationFormat>
  <Paragraphs>81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Bahnschrift Light Condensed</vt:lpstr>
      <vt:lpstr>Calibri</vt:lpstr>
      <vt:lpstr>Century Gothic</vt:lpstr>
      <vt:lpstr>Times New Roman</vt:lpstr>
      <vt:lpstr>Wingdings 3</vt:lpstr>
      <vt:lpstr>Легкий дым</vt:lpstr>
      <vt:lpstr>          «Зимующие птицы» </vt:lpstr>
      <vt:lpstr>Задачи</vt:lpstr>
      <vt:lpstr>Почему люди помогают птицам?</vt:lpstr>
      <vt:lpstr>Дидактическая игра «Не сорока, не ворона и не чайка». </vt:lpstr>
      <vt:lpstr>Воробьи </vt:lpstr>
      <vt:lpstr>                    Ворона</vt:lpstr>
      <vt:lpstr>Голубь</vt:lpstr>
      <vt:lpstr>Дятел</vt:lpstr>
      <vt:lpstr>Презентация PowerPoint</vt:lpstr>
      <vt:lpstr>Презентация PowerPoint</vt:lpstr>
      <vt:lpstr>           Синица</vt:lpstr>
      <vt:lpstr>Снегирь</vt:lpstr>
      <vt:lpstr>Игра «Какой птички не стало?» </vt:lpstr>
      <vt:lpstr>Игра «Какой птички не стало?» </vt:lpstr>
      <vt:lpstr>          Игра «Какой птички не стало?» </vt:lpstr>
      <vt:lpstr>Игра «Какой птички не стало?» </vt:lpstr>
      <vt:lpstr>Игра «Какой птички не стало?» </vt:lpstr>
      <vt:lpstr>Упражнение «Загадка» </vt:lpstr>
      <vt:lpstr>Упражнение «Загадка» </vt:lpstr>
      <vt:lpstr>Как живут птицы зимой? </vt:lpstr>
      <vt:lpstr>Как живут птицы зимой? </vt:lpstr>
      <vt:lpstr>Как живут птицы зимой? </vt:lpstr>
      <vt:lpstr>Сделай кормушку и помоги птицам выжить!  </vt:lpstr>
      <vt:lpstr>Сделай кормушку и помоги птицам выжить!</vt:lpstr>
      <vt:lpstr>Составление предложений по картине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«Зимующие птицы»</dc:title>
  <dc:creator>АААААААА</dc:creator>
  <cp:lastModifiedBy>Олеся</cp:lastModifiedBy>
  <cp:revision>38</cp:revision>
  <dcterms:created xsi:type="dcterms:W3CDTF">2015-11-11T11:19:37Z</dcterms:created>
  <dcterms:modified xsi:type="dcterms:W3CDTF">2025-06-18T11:06:12Z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652919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