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1" r:id="rId3"/>
    <p:sldId id="257" r:id="rId4"/>
    <p:sldId id="278" r:id="rId5"/>
    <p:sldId id="262" r:id="rId6"/>
    <p:sldId id="279" r:id="rId7"/>
    <p:sldId id="280" r:id="rId8"/>
    <p:sldId id="276" r:id="rId9"/>
    <p:sldId id="274" r:id="rId10"/>
    <p:sldId id="277" r:id="rId11"/>
    <p:sldId id="273" r:id="rId12"/>
    <p:sldId id="263" r:id="rId13"/>
    <p:sldId id="271" r:id="rId14"/>
    <p:sldId id="269" r:id="rId15"/>
    <p:sldId id="270" r:id="rId16"/>
    <p:sldId id="26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4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E0B-2A6D-4494-AC54-255A8145B2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E8FB-FABA-473A-A550-447A776C3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82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E0B-2A6D-4494-AC54-255A8145B2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E8FB-FABA-473A-A550-447A776C3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24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E0B-2A6D-4494-AC54-255A8145B2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E8FB-FABA-473A-A550-447A776C3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516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E0B-2A6D-4494-AC54-255A8145B2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E8FB-FABA-473A-A550-447A776C3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796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E0B-2A6D-4494-AC54-255A8145B2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E8FB-FABA-473A-A550-447A776C3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37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E0B-2A6D-4494-AC54-255A8145B2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E8FB-FABA-473A-A550-447A776C3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472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E0B-2A6D-4494-AC54-255A8145B2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E8FB-FABA-473A-A550-447A776C3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18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E0B-2A6D-4494-AC54-255A8145B2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E8FB-FABA-473A-A550-447A776C3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264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E0B-2A6D-4494-AC54-255A8145B2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E8FB-FABA-473A-A550-447A776C3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861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E0B-2A6D-4494-AC54-255A8145B2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E8FB-FABA-473A-A550-447A776C3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271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E0B-2A6D-4494-AC54-255A8145B2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E8FB-FABA-473A-A550-447A776C3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51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98E0B-2A6D-4494-AC54-255A8145B2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3E8FB-FABA-473A-A550-447A776C3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250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0135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57389" y="2041918"/>
            <a:ext cx="472645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Удивительные</a:t>
            </a:r>
          </a:p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амни и минералы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6742" y="5468830"/>
            <a:ext cx="3888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Составила:</a:t>
            </a:r>
          </a:p>
          <a:p>
            <a:r>
              <a:rPr lang="ru-RU" dirty="0" smtClean="0"/>
              <a:t>Николаева </a:t>
            </a:r>
            <a:r>
              <a:rPr lang="ru-RU" smtClean="0"/>
              <a:t>Татьяна Германовна</a:t>
            </a:r>
            <a:endParaRPr lang="ru-RU" dirty="0" smtClean="0"/>
          </a:p>
          <a:p>
            <a:r>
              <a:rPr lang="ru-RU" dirty="0" smtClean="0"/>
              <a:t>Воспитатель</a:t>
            </a:r>
          </a:p>
          <a:p>
            <a:r>
              <a:rPr lang="ru-RU" dirty="0" smtClean="0"/>
              <a:t>МБДОУ «Детский сад №37 «Искорка»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887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05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805" y="77118"/>
            <a:ext cx="6340390" cy="15180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98713" y="135257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/>
              <a:t>Это белый минерал,</a:t>
            </a:r>
          </a:p>
          <a:p>
            <a:pPr algn="ctr"/>
            <a:r>
              <a:rPr lang="ru-RU" sz="2400" b="1" dirty="0"/>
              <a:t>Он на кухне генерал.</a:t>
            </a:r>
          </a:p>
          <a:p>
            <a:pPr algn="ctr"/>
            <a:r>
              <a:rPr lang="ru-RU" sz="2400" b="1" dirty="0"/>
              <a:t>Без него супы и каша,</a:t>
            </a:r>
          </a:p>
          <a:p>
            <a:pPr algn="ctr"/>
            <a:r>
              <a:rPr lang="ru-RU" sz="2400" b="1" dirty="0"/>
              <a:t>Не понравятся нам даже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3993" t="3546" r="6588" b="9497"/>
          <a:stretch/>
        </p:blipFill>
        <p:spPr>
          <a:xfrm>
            <a:off x="4623001" y="2922236"/>
            <a:ext cx="3349127" cy="381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4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5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3052"/>
            <a:ext cx="9129559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7" y="1323045"/>
            <a:ext cx="3561171" cy="240017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1205" y="-33052"/>
            <a:ext cx="81038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Применение 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камня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7" y="3789927"/>
            <a:ext cx="3503365" cy="29683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722" y="1323045"/>
            <a:ext cx="3734718" cy="24001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7722" y="3889682"/>
            <a:ext cx="3811836" cy="28588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2914" y="1848443"/>
            <a:ext cx="1597002" cy="408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4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2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17"/>
            <a:ext cx="9144826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187" y="-90920"/>
            <a:ext cx="9096465" cy="13542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ГЕОЛОГИ</a:t>
            </a:r>
          </a:p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Находят месторождения и изучают полезные ископаемые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3" y="2061623"/>
            <a:ext cx="9144000" cy="47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7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051"/>
            <a:ext cx="9144826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15624" y="207609"/>
            <a:ext cx="6513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Инструменты геолога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735" t="10577" r="2410" b="9584"/>
          <a:stretch/>
        </p:blipFill>
        <p:spPr>
          <a:xfrm>
            <a:off x="0" y="1636700"/>
            <a:ext cx="9144000" cy="518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7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6" y="0"/>
            <a:ext cx="914482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4574" y="253388"/>
            <a:ext cx="876942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природных процессов, некоторые камни могут иметь искусственное происхождение, созданные руками человека: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камень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производится в лабораторных условиях для конкретных целей, таких как украшения или строительные элементы.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Кирпичи и бетон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искусственно полученные аналоги натуральных камней, используемые повсеместно в строительстве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Итак, природные камни берут своё начало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глубинах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планеты Земля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формируются в течение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длительных периодов времени различными способами,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отражающими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уникальные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планеты</a:t>
            </a:r>
          </a:p>
        </p:txBody>
      </p:sp>
    </p:spTree>
    <p:extLst>
      <p:ext uri="{BB962C8B-B14F-4D97-AF65-F5344CB8AC3E}">
        <p14:creationId xmlns:p14="http://schemas.microsoft.com/office/powerpoint/2010/main" val="35339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42" y="0"/>
            <a:ext cx="9129559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0265"/>
            <a:ext cx="9115116" cy="49577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8554" y="330603"/>
            <a:ext cx="8995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природный материал, состоящий из минералов и органических веществ, образующих твёрдые образования земной коры. Камни различаются по происхождению, составу, структуре и свойствам.</a:t>
            </a:r>
          </a:p>
        </p:txBody>
      </p:sp>
    </p:spTree>
    <p:extLst>
      <p:ext uri="{BB962C8B-B14F-4D97-AF65-F5344CB8AC3E}">
        <p14:creationId xmlns:p14="http://schemas.microsoft.com/office/powerpoint/2010/main" val="47079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826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4191"/>
            <a:ext cx="4742688" cy="43216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9728" y="215867"/>
            <a:ext cx="89123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своему происхождению камни подразделяются на три основных типа:</a:t>
            </a:r>
          </a:p>
          <a:p>
            <a:pPr algn="ctr"/>
            <a:r>
              <a:rPr lang="ru-RU" dirty="0" smtClean="0"/>
              <a:t>1</a:t>
            </a:r>
            <a:r>
              <a:rPr lang="ru-RU" dirty="0"/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Магматические (или вулканические)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Образуются в результате застывания расплавленной магмы внутри Земли или на её поверхности. Эти породы отличаются прочностью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долговечностью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4667" t="13550" r="19867" b="9250"/>
          <a:stretch/>
        </p:blipFill>
        <p:spPr>
          <a:xfrm>
            <a:off x="5623742" y="2524191"/>
            <a:ext cx="2388305" cy="187756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42688" y="4497414"/>
            <a:ext cx="4157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Гранит — одна из наиболее распространённых пород, используемая в строительстве и отделке</a:t>
            </a:r>
          </a:p>
        </p:txBody>
      </p:sp>
    </p:spTree>
    <p:extLst>
      <p:ext uri="{BB962C8B-B14F-4D97-AF65-F5344CB8AC3E}">
        <p14:creationId xmlns:p14="http://schemas.microsoft.com/office/powerpoint/2010/main" val="31999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5072" y="740587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Базальт — тёмная плотная порода, часто применяемая в дорожном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строительстве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83024" y="3544747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Диорит — прочная и устойчивая порода, также используется в строительных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95" y="3735968"/>
            <a:ext cx="3954538" cy="26353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50976"/>
            <a:ext cx="3876020" cy="278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9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0688" y="-17267"/>
            <a:ext cx="89733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2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Осадочные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Формируются путём накопления осадков, частиц горных пород, остатков организмов и последующей цементации. Такие породы легко подвергаются разрушению и эрозии. Примеры: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5156" y="3804179"/>
            <a:ext cx="29060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Известняк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образуется из отложений морских организмов, применяется в строительстве и химической промышленности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85982" y="1711296"/>
            <a:ext cx="28941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Песчаник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состоит преимущественно из песчинок кварца, используемых в декоративно-строительных работах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01793" y="4593159"/>
            <a:ext cx="26365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мягкая порода, используемая в медицине, скульптуре и строительной индустрии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7664" t="8001" r="8605" b="6844"/>
          <a:stretch/>
        </p:blipFill>
        <p:spPr>
          <a:xfrm>
            <a:off x="105156" y="1625356"/>
            <a:ext cx="2804160" cy="21560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69645" y="1266920"/>
            <a:ext cx="2156008" cy="28728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313" y="4364736"/>
            <a:ext cx="3928103" cy="24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4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034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Метаморфические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Образуются в результате преобразования ранее существовавших пород под воздействием высоких температур и давления глубоко в земной коре. Отличаются повышенной твердостью и необычной структурой.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52700" y="2109002"/>
            <a:ext cx="36407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Гнейс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слоистая порода, возникающая из гранитов или сланцев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32264" y="3232386"/>
            <a:ext cx="37379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Мрамор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кристаллическая порода, образовавшаяся из известняка, активно используется в декоративных и архитектурных проектах.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31008" y="4971323"/>
            <a:ext cx="40477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Кварцит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прочный камень, сформировавшийся из песчаника, применимый в инженерных сооружениях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" y="1846297"/>
            <a:ext cx="3028950" cy="21725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600" t="4097" r="9200" b="8991"/>
          <a:stretch/>
        </p:blipFill>
        <p:spPr>
          <a:xfrm rot="5400000">
            <a:off x="6093287" y="2771687"/>
            <a:ext cx="3809329" cy="20726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5" y="4813338"/>
            <a:ext cx="2719133" cy="20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3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65897"/>
            <a:ext cx="9044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минералы?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природные камни, созданные природой глубоко внутри Земли. Они твердые, красивые и бывают разных цветов и форм. Минералы встречаются повсюду вокруг нас: в горах, песке, почве и даже в камнях, которыми мы можем играть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244" t="15582" r="3505" b="22410"/>
          <a:stretch/>
        </p:blipFill>
        <p:spPr>
          <a:xfrm>
            <a:off x="99153" y="3815752"/>
            <a:ext cx="2699132" cy="2918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604" y="2230765"/>
            <a:ext cx="2997506" cy="22481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8876" t="8514" r="10000" b="10843"/>
          <a:stretch/>
        </p:blipFill>
        <p:spPr>
          <a:xfrm>
            <a:off x="6158429" y="3791030"/>
            <a:ext cx="2985571" cy="296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5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01896" y="121185"/>
            <a:ext cx="63402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Отгадай </a:t>
            </a:r>
            <a:r>
              <a:rPr lang="ru-RU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загадку:</a:t>
            </a:r>
            <a:endParaRPr lang="ru-RU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2109" y="1165699"/>
            <a:ext cx="72105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Белый маленький комочек. Он лежит в моей руке.</a:t>
            </a:r>
          </a:p>
          <a:p>
            <a:pPr algn="ctr"/>
            <a:r>
              <a:rPr lang="ru-RU" sz="2400" b="1" dirty="0"/>
              <a:t>Им рисуют на асфальте, пишут буквы на доске,</a:t>
            </a:r>
          </a:p>
          <a:p>
            <a:pPr algn="ctr"/>
            <a:r>
              <a:rPr lang="ru-RU" sz="2400" b="1" dirty="0"/>
              <a:t>Белят потолки и печки. Растворяется легко:</a:t>
            </a:r>
          </a:p>
          <a:p>
            <a:pPr algn="ctr"/>
            <a:r>
              <a:rPr lang="ru-RU" sz="2400" b="1" dirty="0"/>
              <a:t>Опусти комочек в речку – утечёт как молоко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669" y="2996409"/>
            <a:ext cx="4528981" cy="36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3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1151" y="181957"/>
            <a:ext cx="3844887" cy="64940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Мел — осадочная горная порода белого цвета, мягкая и рассыпчатая, нерастворимая в воде, органического происхождения.</a:t>
            </a:r>
          </a:p>
          <a:p>
            <a:pPr algn="ctr"/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Мел появился из остатков микроскопических животных, живших в глубинах мелового моря.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19048"/>
          <a:stretch/>
        </p:blipFill>
        <p:spPr>
          <a:xfrm>
            <a:off x="1" y="1"/>
            <a:ext cx="4307594" cy="35491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3133" r="16024"/>
          <a:stretch/>
        </p:blipFill>
        <p:spPr>
          <a:xfrm>
            <a:off x="0" y="3437748"/>
            <a:ext cx="4307595" cy="342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4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731</TotalTime>
  <Words>482</Words>
  <Application>Microsoft Office PowerPoint</Application>
  <PresentationFormat>Экран (4:3)</PresentationFormat>
  <Paragraphs>50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31</cp:revision>
  <dcterms:created xsi:type="dcterms:W3CDTF">2025-12-07T09:03:05Z</dcterms:created>
  <dcterms:modified xsi:type="dcterms:W3CDTF">2025-12-14T07:52:19Z</dcterms:modified>
</cp:coreProperties>
</file>