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56" r:id="rId4"/>
    <p:sldId id="257" r:id="rId5"/>
    <p:sldId id="260" r:id="rId6"/>
    <p:sldId id="262" r:id="rId7"/>
    <p:sldId id="261" r:id="rId8"/>
    <p:sldId id="267" r:id="rId9"/>
    <p:sldId id="268" r:id="rId10"/>
    <p:sldId id="269" r:id="rId11"/>
    <p:sldId id="270" r:id="rId12"/>
    <p:sldId id="264" r:id="rId13"/>
    <p:sldId id="265" r:id="rId14"/>
    <p:sldId id="266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46" autoAdjust="0"/>
    <p:restoredTop sz="94660"/>
  </p:normalViewPr>
  <p:slideViewPr>
    <p:cSldViewPr>
      <p:cViewPr varScale="1">
        <p:scale>
          <a:sx n="98" d="100"/>
          <a:sy n="98" d="100"/>
        </p:scale>
        <p:origin x="-7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D347-9F95-483B-84DE-995738A5C695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B0F6-B5D8-40BE-89E9-A268F1BCD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D347-9F95-483B-84DE-995738A5C695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B0F6-B5D8-40BE-89E9-A268F1BCD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D347-9F95-483B-84DE-995738A5C695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B0F6-B5D8-40BE-89E9-A268F1BCD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D347-9F95-483B-84DE-995738A5C695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B0F6-B5D8-40BE-89E9-A268F1BCD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D347-9F95-483B-84DE-995738A5C695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B0F6-B5D8-40BE-89E9-A268F1BCD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D347-9F95-483B-84DE-995738A5C695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B0F6-B5D8-40BE-89E9-A268F1BCD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D347-9F95-483B-84DE-995738A5C695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B0F6-B5D8-40BE-89E9-A268F1BCD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D347-9F95-483B-84DE-995738A5C695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B0F6-B5D8-40BE-89E9-A268F1BCD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D347-9F95-483B-84DE-995738A5C695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B0F6-B5D8-40BE-89E9-A268F1BCD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D347-9F95-483B-84DE-995738A5C695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B0F6-B5D8-40BE-89E9-A268F1BCD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D347-9F95-483B-84DE-995738A5C695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B0F6-B5D8-40BE-89E9-A268F1BCD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FD347-9F95-483B-84DE-995738A5C695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2B0F6-B5D8-40BE-89E9-A268F1BCD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ru.wikipedia.org/wiki/1925_%D0%B3%D0%BE%D0%B4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s://ru.wikipedia.org/wiki/31_%D0%BE%D0%BA%D1%82%D1%8F%D0%B1%D1%8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943_%D0%B3%D0%BE%D0%B4" TargetMode="External"/><Relationship Id="rId5" Type="http://schemas.openxmlformats.org/officeDocument/2006/relationships/hyperlink" Target="https://ru.wikipedia.org/wiki/13_%D0%BD%D0%BE%D1%8F%D0%B1%D1%80%D1%8F" TargetMode="External"/><Relationship Id="rId4" Type="http://schemas.openxmlformats.org/officeDocument/2006/relationships/hyperlink" Target="https://ru.wikipedia.org/wiki/%D0%93%D0%BE%D0%BC%D0%B5%D0%BB%D1%8C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1_%D1%84%D0%B5%D0%B2%D1%80%D0%B0%D0%BB%D1%8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em\Desktop\а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968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836712"/>
            <a:ext cx="7776864" cy="10002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 Дети – герои ВОВ »</a:t>
            </a: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Костик Ольга Владимировна,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«Детский сад №54 «Веснушки»,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Кемеровская область, г.Междуреченск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xugarf0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348880"/>
            <a:ext cx="1296144" cy="1863524"/>
          </a:xfrm>
          <a:prstGeom prst="rect">
            <a:avLst/>
          </a:prstGeom>
          <a:noFill/>
        </p:spPr>
      </p:pic>
      <p:pic>
        <p:nvPicPr>
          <p:cNvPr id="13" name="Picture 2" descr="o5amtmq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348880"/>
            <a:ext cx="1368152" cy="1865838"/>
          </a:xfrm>
          <a:prstGeom prst="rect">
            <a:avLst/>
          </a:prstGeom>
          <a:noFill/>
        </p:spPr>
      </p:pic>
      <p:pic>
        <p:nvPicPr>
          <p:cNvPr id="14" name="Picture 4" descr="Валентин Александрович Кот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348880"/>
            <a:ext cx="1368152" cy="1872208"/>
          </a:xfrm>
          <a:prstGeom prst="rect">
            <a:avLst/>
          </a:prstGeom>
          <a:noFill/>
        </p:spPr>
      </p:pic>
      <p:pic>
        <p:nvPicPr>
          <p:cNvPr id="15" name="Picture 2" descr="n1fs3l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2348880"/>
            <a:ext cx="1368152" cy="1872208"/>
          </a:xfrm>
          <a:prstGeom prst="rect">
            <a:avLst/>
          </a:prstGeom>
          <a:noFill/>
        </p:spPr>
      </p:pic>
      <p:pic>
        <p:nvPicPr>
          <p:cNvPr id="16" name="Picture 8" descr="https://i04.fotocdn.net/s106/e95593e9334ada39/public_pin_l/22959403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2348880"/>
            <a:ext cx="1368152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24000" y="3314541"/>
          <a:ext cx="6096000" cy="109728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0645AD"/>
                          </a:solidFill>
                          <a:hlinkClick r:id="rId2" tooltip="31 октября"/>
                        </a:rPr>
                        <a:t>31 октября</a:t>
                      </a:r>
                      <a:r>
                        <a:rPr lang="ru-RU"/>
                        <a:t> </a:t>
                      </a:r>
                      <a:r>
                        <a:rPr lang="ru-RU" u="none" strike="noStrike">
                          <a:solidFill>
                            <a:srgbClr val="0645AD"/>
                          </a:solidFill>
                          <a:hlinkClick r:id="rId3" tooltip="1925 год"/>
                        </a:rPr>
                        <a:t>1925</a:t>
                      </a:r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/>
                        <a:t>Место рождения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0645AD"/>
                          </a:solidFill>
                          <a:hlinkClick r:id="rId4" tooltip="Гомель"/>
                        </a:rPr>
                        <a:t>Гомель</a:t>
                      </a:r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/>
                        <a:t>Дата смерти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rgbClr val="0645AD"/>
                          </a:solidFill>
                          <a:hlinkClick r:id="rId5" tooltip="13 ноября"/>
                        </a:rPr>
                        <a:t>13 ноября</a:t>
                      </a:r>
                      <a:r>
                        <a:rPr lang="ru-RU" dirty="0"/>
                        <a:t> </a:t>
                      </a:r>
                      <a:r>
                        <a:rPr lang="ru-RU" u="none" strike="noStrike" dirty="0">
                          <a:solidFill>
                            <a:srgbClr val="0645AD"/>
                          </a:solidFill>
                          <a:hlinkClick r:id="rId6" tooltip="1943 год"/>
                        </a:rPr>
                        <a:t>1943</a:t>
                      </a:r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pic>
        <p:nvPicPr>
          <p:cNvPr id="4097" name="Picture 1" descr="C:\Users\oem\Desktop\а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83768" y="620688"/>
            <a:ext cx="4399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Борис Андреевич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Цариков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31 октября 1925г. – 13 ноября 1943г.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484785"/>
            <a:ext cx="48965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декабре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1941 года попал в партизанский отряд Василия Ивановича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Бойко, с  тал разведчиком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Он приносил в отряд ценнейшие сведения. Однажды Боря пробрался в расположение штаба крупного карательного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отряда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схватили,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пытали, а он молчал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Куда-то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повезли, когда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ехали по шоссе, вдруг налетели краснозвёздные штурмовики. Борис перевалился через борт грузовика, упал в кювет. И, вжимаясь в землю, уполз в лес к своим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Трудно ползти по сугробам! Снег набивается в рукава. Белый маскхалат сковывает движения. Что это? Какой-то короткий перестук колёс. Хитрят? Точно! Из-за поворота появляется паровоз, толкающий пустую платформу. «Тебя то мы пропустим», — улыбается Борис. Потом быстро вбегает на насыпь, закладывает под рельсы мину. Опять перестук колёс. Из-за поворота ползёт тяжёлый состав. Взрыв... В этом не дошедшем до линии фронта эшелоне было больше семидесяти танков...</a:t>
            </a:r>
          </a:p>
        </p:txBody>
      </p:sp>
      <p:pic>
        <p:nvPicPr>
          <p:cNvPr id="19458" name="Picture 2" descr="n1fs3l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3" y="1628800"/>
            <a:ext cx="288032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 descr="C:\Users\oem\Desktop\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692696"/>
            <a:ext cx="756084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октябре 1943 года Борис Цариков с группой минёров первым форсировал реку Днепр в районе посёлка городского типа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Лоев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Гомельской области Белорусской ССР. Первым врываясь под ураганным огнём в немецкие траншеи с автоматом и ручными гранатами, рядовой Цариков уничтожал живую силу противника, обеспечивая тем самым переправу 1-го стрелкового батальона. 15 октября 1943 года рядовой Цариков 5 раз возвращался на левый берег Днепра с боевыми донесениями в штаб. Одновременно на правом берегу Днепра он подобрал более 50 человек красноармейцев из разных переправившихся частей, организовал их в группы и свёл в боевые порядки батальона. В течение 5 суток рядовой Цариков участвовал в боях по расширению плацдарма на правом берегу Днепра, действуя героически, в первых рядах, воодушевляя личным примером других бойцов на боевые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подвиги. Это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он под ураганным огнём противника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взбежал на откос с боевым знаменем части!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Указом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Президиума Верховного Совета СССР от 30 октября 1943 года за успешное форсирование реки Днепр, прочное закрепление на западном берегу реки Днепр и проявленные при этом отвагу и геройство красноармейцу Царикову Борису Андреевичу присвоено звание Героя Советского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Союза.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ноября 1943 года в поступил приказ о том, чтобы откомандировать всех лиц рядового и сержантского состава, являющихся Героями Советского Союза, на учёбу в военные училища. По пути в штаб комсорг батальона ефрейтор Борис Цариков был убит.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 descr="C:\Users\oem\Desktop\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91680" y="620688"/>
            <a:ext cx="59766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Надежда Александровна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Богданова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(28 декабря 1931г.-21 августа 1991г.)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628800"/>
            <a:ext cx="410445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Девочка не знала своих родителей, она воспитывалась в детдоме. В 41–м ей исполнилось десять. Детей эвакуировали и по дороге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Надежда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несколько её друзей решили покинуть вагоны, чтобы найти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партизан. Добровольцев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приняли в партизаны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Надя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быстро училась и скоро стала одной из разведчиц. Она одевалась в нищенку и ходила по сёлам, якобы побираясь и выпрашивая милостыню. На ободранного ребёнка немцы не обращали внимания. Таких детей на тот период было достаточно. Они ходили по людям, чтобы получить кусок хлеба и не умереть от голода.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/>
            <a:endParaRPr lang="ru-RU" dirty="0"/>
          </a:p>
        </p:txBody>
      </p:sp>
      <p:sp>
        <p:nvSpPr>
          <p:cNvPr id="24580" name="AutoShape 4" descr="https://i.ytimg.com/vi/m-igP4GUdWw/maxresdefault.jpg?sqp=-oaymwEmCIAKENAF8quKqQMa8AEB-AHUBoAC4AOKAgwIABABGGwgbChsMA8=&amp;rs=AOn4CLBEZb4_7xuXcvsMAtvFfkNZiQqw-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s://i.ytimg.com/vi/m-igP4GUdWw/maxresdefault.jpg?sqp=-oaymwEmCIAKENAF8quKqQMa8AEB-AHUBoAC4AOKAgwIABABGGwgbChsMA8=&amp;rs=AOn4CLBEZb4_7xuXcvsMAtvFfkNZiQqw-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4" name="Picture 8" descr="https://i04.fotocdn.net/s106/e95593e9334ada39/public_pin_l/2295940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72816"/>
            <a:ext cx="3168352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 descr="C:\Users\oem\Desktop\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474345"/>
            <a:ext cx="7776864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Близился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праздник Великого Октября. Партизаны решили возвести над Витебском красное знамя. Для местных жителей этот был бы безоговорочный знак, что война продолжается, что русский народ никогда не покориться и будет стоять до победного конца. Но эта территория была занята фашистами, поэтому действовать нужно было крайне осмотрительно. Немцы были очень подозрительны и беспощадны. Они обыскивали практически всех, а каждого, чья одежда имеет запах дыма, просто расстреливали.</a:t>
            </a:r>
          </a:p>
          <a:p>
            <a:pPr indent="4500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выполнения задания выбрали Надежду и её напарника Ваню Звонцова. Дети вызывали меньше всего подозрений. Им нагрузили целые сани метёлок, между которых были замаскированы три флага. Под предлогом продажи товара, ребята обязаны были проникнуть в город и разметить флаги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Целый день ребята ходили по городу, присматриваясь, где лучше поставить флаги. С наступлением темноты они выполнили порученное задание и отправились обратно к партизанам. Первое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знамя они установили на железнодорожном вокзале, второе — на здании ремесленного училища и третье — на заброшенной папиросной фабрике.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рассвете жители города увидели гордо развивающиеся знамёна.</a:t>
            </a:r>
          </a:p>
          <a:p>
            <a:pPr indent="4500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 Надя и Иван допустили ошибку, прихватив папиросы для товарищей. На выезде из города их настигли и обыскали. Детей забрали в город. Те плакали всю дорогу, их допросили, посадили в подвал, а утром вывели с остальными советскими пленными на расстрел. Малыши рыдали и держались друг за друга. Надя лишилась сознания, но это спасло ей жизнь. Очнулась девочка на куче мертвых тел и пошла к своим, а её напарник остался среди убитых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Она вернулась в строй и продолжала свою отчаянную борьбу с захватчиками. </a:t>
            </a:r>
          </a:p>
          <a:p>
            <a:pPr indent="450000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600" dirty="0"/>
          </a:p>
          <a:p>
            <a:pPr indent="450000" algn="just"/>
            <a:endParaRPr lang="ru-RU" sz="1600" dirty="0" smtClean="0"/>
          </a:p>
          <a:p>
            <a:pPr indent="450000" algn="just"/>
            <a:endParaRPr lang="ru-RU" sz="1600" dirty="0"/>
          </a:p>
          <a:p>
            <a:pPr indent="450000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 descr="C:\Users\oem\Desktop\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260648"/>
            <a:ext cx="777686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захвата территорий, фашисты устраивали свои хорошо оборудованные огневые позиции. Необходимо было разведывать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обстановку 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установить, где у немцев замаскированы пушки, пулемёты, где стоят часовые, с какой стороны лучше атаковать деревню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без труда прошла фашистский контроль, прикинувшись поберушкой. Показалась у каждой избы и доложила выведанную обстановку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товарищам. Этой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же ночь партизаны решили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атаковать и взяли с собой Надежду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Командир не отпускал её от себя ни на шаг. Когда его ранило, он отдал приказ идти за подмогой.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побежала по морозу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одна, набрела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хутор, где стояли фашисты, подкралась и украла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сани, вернулась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раненым командиром и спасла ему жизнь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/>
              <a:t> </a:t>
            </a:r>
            <a:endParaRPr lang="ru-RU" sz="1600" dirty="0" smtClean="0"/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феврале 42-го партизаны получили задание минировать мост в Карасево.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Надя,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всегда справилась с поручением и возвращалась в отряд. Её встретил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патруль, при обыске в кармане была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обнаружена взрывчатка.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Надю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семь дней пытали, выжигали на спине звезду, обливали на морозе ледяной водой, ставили на раскалённые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камни, били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Не добившись от неё сведений, фашисты бросили истерзанную и окровавленную девочку на мороз, решив, что она 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выживет. 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её нашли местные жители и выходили. Правда воевать Надежда больше не могла, она ослепла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Через три года после войны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академик В.П.Филатов восстановил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Наде зрение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Она пошла работать на завод, где  молчала о своих подвигах и сотрудники долго не знали, какой исключительный человек работает с ними. </a:t>
            </a: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Только через 15 лет, когда командир Надежды Богдановой выступал по радио, она узнала, что её приписали к погибшим. И заслуженная слава нашла героиню.</a:t>
            </a:r>
          </a:p>
          <a:p>
            <a:pPr indent="450000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C:\Users\oem\Desktop\па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 descr="C:\Users\oem\Desktop\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908720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Говорят, что у войны не женское лицо. Однако в Великой Отечественной войне участвовали и женщины, и дети. Многие из них жертвовали собой, чтобы ускорить победу СССР над гитлеровской Германией. </a:t>
            </a: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огромной советской стране каждый школьник не только знал всех пионеров-героев, но и считал для себя большой честью быть похожим на них. Или во всяком случае стремиться к этому.</a:t>
            </a:r>
          </a:p>
          <a:p>
            <a:pPr indent="4500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Гордость за этих детей, которые сражались с фашистскими захватчиками наравне со взрослыми усиливает то, что это были реальные люди, а не вымышленные писателями персонажи. Судьба уготовила им тяжёлый путь, который они прошли с достоинством, сделав всё, что было в их силах, чтобы приблизить Великую Победу.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836712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«Дети – герои ВОВ»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oem\Desktop\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548680"/>
            <a:ext cx="5328592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начале июня 1941 года приехала на школьные каникулы в деревню Зуи, близ станции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Оболь Шумилинского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района Витебской области. После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нападения гитлеровцев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СССР,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Зина Портнова оказалась на оккупированной территории.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1942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член Обольской подпольной организации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«Юные мстители», отряда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имени К. Е.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Ворошилова.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расклеивала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антифашистские листовки, собирала разведывательные данные для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партизан,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занималась сбором оружия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боеприпасов, которые оставались по лесам после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боёв, но потом перешла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к активным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диверсиям.</a:t>
            </a: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Работая в столовой курсов переподготовки немецких офицеров, по указанию подполья,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Зина отравила крысиным ядом суп, который съели более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 офицеров. Нацисты начали поиск злоумышленников, подозревая всех и каждого. Попала под подозрение и Зина, которую немцы почти насильно накормили тем самым супом, ела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ни в чем не бывало, и не выдала себя.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xugarf0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628800"/>
            <a:ext cx="2592288" cy="39604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620688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Зинаида Мартыновна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Портнова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052736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(20 февраля 1926г. - 10 января 1944г.)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 descr="C:\Users\oem\Desktop\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620688"/>
            <a:ext cx="7704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Потом, испытывая страшную боль в животе, девочка еле добралась до дома бабушки, а та всю ночь отпаивала внучку травяными отварами и молочной сывороткой. Благодаря этому Зина выжила, но в деревне ей было оставаться опасно, и ее переправили в партизанский отряд. </a:t>
            </a: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декабре 1943г.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Зина получила приказ командира отряда выяснить причины провала организации и попытаться восстановить связь с теми, кто выжил. С этим заданием Зина справилась, но в деревне Мостище её опознала предательница Анна Храповицкая. Гестапо арестовало девушку.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роли Зины в подполье, о том, что она входила в число руководителей "Юных мстителей" нацистским следователям уже было известно. Не знали они только о её участии в отравлении офицеров. Поначалу палачи не особо усердствовали в истязаниях - с Зиной рассчитывали договориться по-хорошему, надеялись, что она так или иначе выдаст имена и явки оставшихся на свободе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подпольщиков, но она категорически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отказалась отвечать на любые вопросы.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одном из допросов в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гестапо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деревни Горяны (ныне Полоцкого района Витебской области Беларуси),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улучив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момент, когда следователь отвлёкся, Зина заметила, что он оставил свой пистолет без присмотра на столе. Решение пришло мгновенно. 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схватив со стола пистолет следователя, застрелила его и ещё двух гитлеровцев, пыталась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бежать.</a:t>
            </a:r>
          </a:p>
          <a:p>
            <a:pPr indent="4500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 descr="C:\Users\oem\Desktop\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548680"/>
            <a:ext cx="770485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Немцы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преследовали девушку.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леса она так и не добралась: патроны в пистолете быстро закончились, а потом гитлеровцы прострелили ей ногу. Упавшую Зину снова забрали в плен.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сути, её больше не допрашивали - её тупо мучили, мстя за побег и сопротивление. Отрезали уши, выкололи глаза, прижигали кожу раскалённым железом, загоняли иголки под ногти. Доведённая до отчаяния истязаниями палачей, Зина однажды бросилась под грузовик, когда её в очередной раз вели из тюрьмы "на допрос". Водитель успел затормозить, девушку вытащили из-под колёс живую. И снова били, жгли, кололи. Но ни разу Зина не попросила пощады. И никого из своих выживших соратников не сдала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Истязания продолжались около месяца. 10 января 1944г. очевидцы видели, как немцы вывели на расстрел слепую и совершенно поседевшую девушку. Она шла по снегу босыми ногами, видно было, что держится она на ногах с большим трудом. Зина давала клятву любить и защищать свою Родину, и она с честью её выполнила.</a:t>
            </a: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 от 1 июля 1958 года Зинаиде   Мартыновне Портновой было присвоено звание Героя Советского Союза (посмертно) с награждением ордена Ленина. </a:t>
            </a: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Имя Зины Портновой носят улицы в Санкт-Петербурге, на родине отважной девушки, и в Оболи – на месте её подвига. Её именем назвали также теплоход Дальневосточного морского пароходства, а также школы.</a:t>
            </a:r>
          </a:p>
          <a:p>
            <a:pPr indent="4500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 descr="C:\Users\oem\Desktop\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1124744"/>
            <a:ext cx="43924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войны Мария жила в Минске. Когда немцы вошли в столицу Белоруссии, девушка познакомилась с подпольщиками и стала помогать им. Она, еврейка по национальности, знала, как фашисты относятся к таким, как она. Чтобы на нее не обращали внимания, осветлила свои черные кудри перекисью водорода.</a:t>
            </a: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городе немцы построили концлагерь «Дрозды», в котором содержали сто тысяч военнопленных и сорок тысяч гражданских. Маша носила узникам концлагеря еду и воду, передавала одежду, а затем, когда появился лагерный госпиталь, пошла работать в него медсестрой,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добывала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приносила в госпиталь для пленных медикаменты, перевязочный материал, штатскую одежду, различные документы.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6551" y="620688"/>
            <a:ext cx="37880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Мария Борисовна Брускина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o5amtmq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9" y="1700808"/>
            <a:ext cx="2952328" cy="36724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35696" y="105273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(1924г. - 26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октября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1941г.)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 descr="C:\Users\oem\Desktop\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620688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Ей удалось достать и передать в госпиталь фотоаппарат (за не сдачу и хранение которого полагался расстрел). С помощью фотоаппарата изготавливались документы, которыми снабжались военнопленные. Кроме того, Маша распространяла сводки Информбюро о положении на фронтах.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Часть военнопленных, которых удалось вывести из госпиталя, было решено несколькими группами переправить через линию фронта.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Кому-то удавалось перейти через линию фронта и попасть в свои части, кто-то уходил в лес к партизанам.</a:t>
            </a:r>
          </a:p>
          <a:p>
            <a:pPr indent="4500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одной из таких групп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шёл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бывший военнопленный Борис Рудзянко. Самовольно отделившись от своей группы, он вернулся в Минск, где был задержан немцами и на допросе выдал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подполье. </a:t>
            </a:r>
          </a:p>
          <a:p>
            <a:pPr indent="4500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14 октября 1941 года М. Брускина была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арестована. Марию Брускину гитлеровцы продержали в тюремной камере 12 дней. За все это время она не назвала своего имени и фамилии, тем самым спасла родных от расправы. </a:t>
            </a: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октября 1941 года в Минске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одной из городских улиц, так и не узнав, как звали отважную белорусскую подпольщицу, была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совершена казнь двенадцати подпольщиков, повешенных в разных местах города группами по трое человек за «изготовление фальшивых паспортов и причастность к партизанскому центру, располагавшемуся в лазарете для русских военнопленных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Маша Брускина вместе с товарищами по подполью,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повешена на арке ворот дрожжепаточного завода на улице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Ворошилова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(с 1961 года — улица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Октябрьская).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 descr="C:\Users\oem\Desktop\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620688"/>
            <a:ext cx="457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Валентин Александрович Котик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(11 февраля 1930г. – 17 февраля 1944г.)</a:t>
            </a:r>
            <a:endParaRPr lang="ru-RU" sz="1600" b="1" dirty="0" smtClean="0">
              <a:latin typeface="Times New Roman" pitchFamily="18" charset="0"/>
              <a:cs typeface="Times New Roman" pitchFamily="18" charset="0"/>
              <a:hlinkClick r:id="rId3" tooltip="11 февраля"/>
            </a:endParaRPr>
          </a:p>
          <a:p>
            <a:endParaRPr lang="ru-RU" u="sng" dirty="0" smtClean="0">
              <a:hlinkClick r:id="rId3" tooltip="11 февраля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556793"/>
            <a:ext cx="48245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1941 году Валя окончил всего лишь пять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классов, но с первых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дней войны начал бороться с немецкими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оккупантами. Осенью вместе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товарищами, устроив засаду, убил главу полевой жандармерии близ города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Шепетовки,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подорвав гранатой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машину. Вместе с другими подростками он собирал на полях брошенное оружие, которое потом передавалось партизанам. Валя был автором нескольких карикатур на немцев. Смешные картинки были расклеены в центре города.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Мальчик также собирал листовки, разбросанные советскими самолетами, и распространял их среди местных жителей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второй год войны Валя был принят в партизанский отряд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1943 году он стал настоящим партизаном, который наравне со взрослыми участвовал в налетах на фашистские гарнизоны, брал «языков», принимал участие в железнодорожных диверсиях. </a:t>
            </a:r>
          </a:p>
        </p:txBody>
      </p:sp>
      <p:pic>
        <p:nvPicPr>
          <p:cNvPr id="21508" name="Picture 4" descr="Валентин Александрович Кот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700808"/>
            <a:ext cx="2695247" cy="4037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 descr="C:\Users\oem\Desktop\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548680"/>
            <a:ext cx="770485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43-м году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Валя совершил свой первый громкий подвиг – нашел телефонный кабель, который напрямую соединял со ставкой Гитлера в Варшаве. Подрыв этого кабеля существенно осложнил связь захватчиков с главнокомандующим.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Валя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раз рисковал своей жизнью, принимая участие в реальных боевых действиях. Так он непосредственно участвовал в нападениях на немецкие эшелоны, подрывах мостов, сидел в засадах.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внес весомый вклад в подрыв шести железнодорожных эшелонов и склада.</a:t>
            </a: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ему поручалось следить за немецкими патрулями, запоминать когда они меняются и как передвигаются. Информация добытая Валентином всегда была очень оперативной и своевременной, отличалась точностью и надёжностью.</a:t>
            </a:r>
          </a:p>
          <a:p>
            <a:pPr indent="4500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29 октября 1943 года, будучи в дозоре, заметил карателей, собиравшихся устроить облаву на отряд.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Мальчик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растерялся и сумел предупредить партизан о врагах, застрелив гитлеровского офицера. Шум стал сигналом к тревоге и спас многие жизни партизан. Застать врасплох никого не удалось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/>
              <a:t> </a:t>
            </a:r>
            <a:endParaRPr lang="ru-RU" sz="1600" dirty="0" smtClean="0"/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день своего рождения в 1944 году Валя узнал радостную весть – его родной город Шепетовка был освобожден Красной Армией. Переполненный эмоциями, мальчик попросил бойцов взять его с собой в соседний Изяслав. Бой за освобождение этого города стал последним для Вали, который получил смертельное ранение в живот. 17 февраля юный герой скончался от полученного ранения. </a:t>
            </a: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жизни Валя Котик был награжден орденами Ленина и Отечественной войны I степени, медалью «Партизану Отечественной войны» II степени. В 1958 году бесстрашный юный герой получил посмертное звание Героя Советского Союза.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1874</Words>
  <Application>Microsoft Office PowerPoint</Application>
  <PresentationFormat>Экран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«Дети – герои ВОВ»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oem</dc:creator>
  <cp:lastModifiedBy>oem</cp:lastModifiedBy>
  <cp:revision>46</cp:revision>
  <dcterms:created xsi:type="dcterms:W3CDTF">2023-04-26T11:29:03Z</dcterms:created>
  <dcterms:modified xsi:type="dcterms:W3CDTF">2023-05-11T16:08:46Z</dcterms:modified>
</cp:coreProperties>
</file>