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9" r:id="rId6"/>
    <p:sldId id="268" r:id="rId7"/>
    <p:sldId id="267" r:id="rId8"/>
    <p:sldId id="270" r:id="rId9"/>
    <p:sldId id="271" r:id="rId10"/>
    <p:sldId id="272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877-84E3-40BB-8B47-BFB8BF30364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E877-84E3-40BB-8B47-BFB8BF30364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CBF6-4E4D-4A42-AD92-CF4ED4B21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9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10465" y="458956"/>
            <a:ext cx="12192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бюджетное дошкольное образовательное учреждение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 сад комбинированного вида № 54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Веснушки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МБДОУ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№54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Веснушки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«Современные образовательные технологии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патриотическом воспитании детей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дошкольного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возраста» 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разработка</a:t>
            </a:r>
            <a:endParaRPr lang="ru-RU" sz="2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Костик О.В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Междуреченск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 г.</a:t>
            </a:r>
            <a:endParaRPr lang="ru-RU" sz="2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7459" b="78343" l="16094" r="8273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22" t="15443" r="16391" b="20753"/>
          <a:stretch/>
        </p:blipFill>
        <p:spPr bwMode="auto">
          <a:xfrm>
            <a:off x="4729591" y="1844824"/>
            <a:ext cx="2705100" cy="1762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1" descr="C:\Users\oem\Downloads\20240313_121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524692"/>
            <a:ext cx="4464496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5672" y="980728"/>
            <a:ext cx="66967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«Соедини матрёшку с цветом»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закреплять цвета, соотносить цветовую палитру с изображением.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«Раскраски»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закреплять умение правильно держать карандаш, развивать мелкую моторику, усидчивость, старательность;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разукрашивать карандашами готовые формы, не заходя за контур.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50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0658" y="271582"/>
            <a:ext cx="7562515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Лэпбук используется в образовательном процессе, самостоятельной и совместной деятельностях. </a:t>
            </a:r>
          </a:p>
          <a:p>
            <a:pPr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 находится в патриотическом уголке, в доступном месте для детей. В любое удобное время ребенок просто открывает лэпбук и выбирает игру по желанию.</a:t>
            </a:r>
          </a:p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Содержание лэпбука «Матрешка – русская душа» может корректироваться, дополняться в соответствии с увеличением, пополнением заданий, игр. </a:t>
            </a:r>
          </a:p>
          <a:p>
            <a:pPr indent="4500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Дети должны жить в мире красоты, </a:t>
            </a:r>
          </a:p>
          <a:p>
            <a:pPr algn="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игры, сказки, музыки, рисунка, </a:t>
            </a:r>
          </a:p>
          <a:p>
            <a:pPr algn="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фантазии, творчества»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В.А.Сухомлинский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Задача каждого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родителя и педагога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обеспечить это ребенку в дошкольном детстве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oem\Downloads\20240313_133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2905" y="404664"/>
            <a:ext cx="4378437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7648" y="836713"/>
            <a:ext cx="6264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4820" name="Picture 4" descr="Спасибо за внимание: 62 картинки для презентац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1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78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17234"/>
            <a:ext cx="756084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духовно-нравственных начал и патриотических чувств на современном этапе развития общества обязывают дошкольные образовательные учреждения развивать познавательный интерес и любовь к Родине, ее традициям, культурным ценностям. Приобщение дошкольников к истокам народной культуры наиболее лучше осуществлять через знакомство с русской народной игрушкой – матрешкой. </a:t>
            </a:r>
          </a:p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Лэпбук «Русская матрешка» — это дидактическое пособие, которое представляет собой тематическую книжку с кармашками и карточками, в которых представлен игровой, познавательный и творческий материал, различные дидактические игры по теме «Матрешки», раскраски и методический материал для воспитателя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«История матрешки», загадки про «Матрешку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oem\Downloads\20240313_12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7672" y="489174"/>
            <a:ext cx="4248472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242" name="Picture 2" descr="C:\Users\oem\Downloads\20240313_113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44" y="407281"/>
            <a:ext cx="4320480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2292" y="733345"/>
            <a:ext cx="70567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закрепление знаний по формированию сенсорных эталонов у детей дошкольного возраста, а также обобщение и систематизация тематической информации по ознакомлению дошкольников с народным творчеством, в рамках образовательно-воспитательного процесса дошкольного образовательного учреждения.</a:t>
            </a:r>
          </a:p>
          <a:p>
            <a:pPr indent="4500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закрепление знаний через дидактический материал по формированию сенсорных эталонов у детей дошкольного возраста; </a:t>
            </a:r>
          </a:p>
          <a:p>
            <a:pPr indent="45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учить различать некоторые виды росписи матрешек; </a:t>
            </a:r>
          </a:p>
          <a:p>
            <a:pPr indent="45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мышление, память, внимание, речь, мелкую моторику, самостоятельность; </a:t>
            </a:r>
          </a:p>
          <a:p>
            <a:pPr indent="45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патриотизма и бережного отношения к творческому наследию своей страны; </a:t>
            </a:r>
          </a:p>
          <a:p>
            <a:pPr indent="45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интерес к народной игрушке – матрешке; </a:t>
            </a:r>
          </a:p>
          <a:p>
            <a:pPr indent="45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интерес к развивающим играм, желание играть вместе, взаимодействовать в коллективе.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217" name="Picture 1" descr="C:\Users\oem\Downloads\20240313_121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260648"/>
            <a:ext cx="7078243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495600" y="2708920"/>
            <a:ext cx="40679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Дид.игра</a:t>
            </a:r>
            <a:r>
              <a:rPr lang="ru-RU" sz="1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10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Найди  половинку</a:t>
            </a:r>
            <a:r>
              <a:rPr lang="ru-RU" sz="10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 </a:t>
            </a:r>
            <a:r>
              <a:rPr lang="ru-RU" sz="1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умение собирать целое изображение из</a:t>
            </a: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двух частей; знакомить с понятиями «часть», « целое»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" name="Picture 2" descr="C:\Users\oem\Downloads\20240313_114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439" y="1556792"/>
            <a:ext cx="6951657" cy="501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70992" y="245973"/>
            <a:ext cx="11064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игра: «Найди  половинку»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умение собирать целое изображение из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 частей; знакомить с понятиями «часть», « целое».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1" descr="C:\Users\oem\Downloads\20240313_114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583522"/>
            <a:ext cx="4536505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3859" y="583522"/>
            <a:ext cx="583264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матрёшке её тень</a:t>
            </a: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представлений о величине предметов, соотношение деталей между собой.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 одинаковые</a:t>
            </a: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развитию внимания, умению находить предметы сходные по цвету.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Подбери матрёшке заплатку</a:t>
            </a:r>
            <a:r>
              <a:rPr lang="ru-RU" sz="2400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подбирать соответствующие </a:t>
            </a:r>
            <a:r>
              <a:rPr lang="ru-RU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заплатки</a:t>
            </a:r>
            <a:r>
              <a:rPr lang="ru-RU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рисунку и цвету.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1" descr="C:\Users\oem\Downloads\20240313_115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0600" y="620688"/>
            <a:ext cx="4578596" cy="55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7260" y="404664"/>
            <a:ext cx="681608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</a:p>
          <a:p>
            <a:pPr indent="45000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«Времена года»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закрепить у дошкольников знания о временах года, их последовательности, изменениях в природе, выраженных в окраске растительного и животного мира, явлениях неживой природы.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  матрёшке домик»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навык различия объектов по величине,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соотношение деталей между собой.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«Собери ряд»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развитие логического мышления, внимания, зрительного сосредоточения.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Picture 1" descr="C:\Users\oem\Downloads\20240313_115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436117"/>
            <a:ext cx="4578056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79376" y="1268760"/>
            <a:ext cx="50405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«Собери  по контуру»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понятия: цвет, форма, размер.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«Собери по цифрам»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математических представлений, обучение счету; продолжать знакомить детей с цифрами.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1" descr="C:\Users\oem\Downloads\20240313_121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562372"/>
            <a:ext cx="4550771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1384" y="1988840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«Собери  города России»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учить из частей составлять целое (из фрагментов —достопримечательностей города).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376</Words>
  <Application>Microsoft Office PowerPoint</Application>
  <PresentationFormat>Произвольный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oem</cp:lastModifiedBy>
  <cp:revision>32</cp:revision>
  <dcterms:created xsi:type="dcterms:W3CDTF">2024-03-13T12:07:51Z</dcterms:created>
  <dcterms:modified xsi:type="dcterms:W3CDTF">2024-09-26T14:12:55Z</dcterms:modified>
</cp:coreProperties>
</file>