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6" r:id="rId2"/>
    <p:sldId id="257" r:id="rId3"/>
    <p:sldId id="260" r:id="rId4"/>
    <p:sldId id="275" r:id="rId5"/>
    <p:sldId id="262" r:id="rId6"/>
    <p:sldId id="259" r:id="rId7"/>
    <p:sldId id="263" r:id="rId8"/>
    <p:sldId id="264" r:id="rId9"/>
    <p:sldId id="266" r:id="rId10"/>
    <p:sldId id="265" r:id="rId11"/>
    <p:sldId id="267" r:id="rId12"/>
    <p:sldId id="268" r:id="rId13"/>
    <p:sldId id="272" r:id="rId14"/>
    <p:sldId id="270" r:id="rId15"/>
    <p:sldId id="271" r:id="rId16"/>
    <p:sldId id="274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>
      <p:cViewPr>
        <p:scale>
          <a:sx n="62" d="100"/>
          <a:sy n="62" d="100"/>
        </p:scale>
        <p:origin x="-12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44D28-A2AF-4407-8800-468C217DE82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5248-B370-4C42-AB34-C5EC21F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1200" dirty="0" smtClean="0"/>
              <a:t>Дерево, трава, цветок и птица</a:t>
            </a:r>
          </a:p>
          <a:p>
            <a:pPr>
              <a:buNone/>
            </a:pPr>
            <a:r>
              <a:rPr lang="ru-RU" sz="1200" dirty="0" smtClean="0"/>
              <a:t>Не всегда умеют защититься.</a:t>
            </a:r>
          </a:p>
          <a:p>
            <a:pPr>
              <a:buNone/>
            </a:pPr>
            <a:r>
              <a:rPr lang="ru-RU" sz="1200" dirty="0" smtClean="0"/>
              <a:t>Если будут уничтожены они </a:t>
            </a:r>
          </a:p>
          <a:p>
            <a:pPr>
              <a:buNone/>
            </a:pPr>
            <a:r>
              <a:rPr lang="ru-RU" sz="1200" dirty="0" smtClean="0"/>
              <a:t>На планете мы останемся одни…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5248-B370-4C42-AB34-C5EC21F527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2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2894" y="296733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Методическая  рекомендация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природе друг –пусть узнают все вокруг !»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437112"/>
            <a:ext cx="6300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Составитель: Соснина Наталья Александровна</a:t>
            </a:r>
          </a:p>
          <a:p>
            <a:pPr algn="r"/>
            <a:r>
              <a:rPr lang="ru-RU" dirty="0" smtClean="0"/>
              <a:t>воспитатель МБДОУ «Детский сад №54»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Междуреченск 2024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60648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«Детский сад комбинированного вида №54 «Веснушки»</a:t>
            </a:r>
          </a:p>
          <a:p>
            <a:pPr algn="ctr"/>
            <a:r>
              <a:rPr lang="ru-RU" sz="1400" dirty="0" smtClean="0"/>
              <a:t>(МБДОУ «Детский сад №54 «Веснушки»</a:t>
            </a:r>
            <a:endParaRPr lang="ru-RU" sz="1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205209"/>
            <a:ext cx="270668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запомнить должны и понять : Гнёзда у птичек нельзя разорять!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i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086" t="21379" r="28424" b="108"/>
          <a:stretch>
            <a:fillRect/>
          </a:stretch>
        </p:blipFill>
        <p:spPr>
          <a:xfrm>
            <a:off x="539552" y="1484784"/>
            <a:ext cx="3796785" cy="4752528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Если в траве </a:t>
            </a:r>
          </a:p>
          <a:p>
            <a:pPr>
              <a:buNone/>
            </a:pPr>
            <a:r>
              <a:rPr lang="ru-RU" dirty="0" smtClean="0"/>
              <a:t>Увидали яйцо</a:t>
            </a:r>
          </a:p>
          <a:p>
            <a:pPr>
              <a:buNone/>
            </a:pPr>
            <a:r>
              <a:rPr lang="ru-RU" dirty="0" smtClean="0"/>
              <a:t>Или услышали</a:t>
            </a:r>
          </a:p>
          <a:p>
            <a:pPr>
              <a:buNone/>
            </a:pPr>
            <a:r>
              <a:rPr lang="ru-RU" dirty="0" smtClean="0"/>
              <a:t>Крики птенцов,</a:t>
            </a:r>
          </a:p>
          <a:p>
            <a:pPr>
              <a:buNone/>
            </a:pPr>
            <a:r>
              <a:rPr lang="ru-RU" dirty="0" smtClean="0"/>
              <a:t>Не приближайтесь,</a:t>
            </a:r>
          </a:p>
          <a:p>
            <a:pPr>
              <a:buNone/>
            </a:pPr>
            <a:r>
              <a:rPr lang="ru-RU" dirty="0" smtClean="0"/>
              <a:t>Не лезьте туда</a:t>
            </a:r>
          </a:p>
          <a:p>
            <a:pPr>
              <a:buNone/>
            </a:pPr>
            <a:r>
              <a:rPr lang="ru-RU" dirty="0" smtClean="0"/>
              <a:t>И не тревожьте</a:t>
            </a:r>
          </a:p>
          <a:p>
            <a:pPr>
              <a:buNone/>
            </a:pPr>
            <a:r>
              <a:rPr lang="ru-RU" dirty="0" smtClean="0"/>
              <a:t>Ни птиц, ни гнезда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604448" cy="1575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Муравьи- лесные санитары;</a:t>
            </a:r>
            <a:br>
              <a:rPr lang="ru-RU" sz="3100" dirty="0" smtClean="0"/>
            </a:br>
            <a:r>
              <a:rPr lang="ru-RU" sz="3100" dirty="0" smtClean="0"/>
              <a:t>Так прозвали люди их недаром!</a:t>
            </a:r>
            <a:br>
              <a:rPr lang="ru-RU" sz="3100" dirty="0" smtClean="0"/>
            </a:br>
            <a:r>
              <a:rPr lang="ru-RU" sz="3100" dirty="0" smtClean="0"/>
              <a:t>Только ты им, друг мой, не мешай!</a:t>
            </a:r>
            <a:br>
              <a:rPr lang="ru-RU" sz="3100" dirty="0" smtClean="0"/>
            </a:br>
            <a:r>
              <a:rPr lang="ru-RU" sz="3100" dirty="0" smtClean="0"/>
              <a:t>Муравейники не разоряй!</a:t>
            </a:r>
            <a:br>
              <a:rPr lang="ru-RU" sz="3100" dirty="0" smtClean="0"/>
            </a:br>
            <a:r>
              <a:rPr lang="ru-RU" sz="3100" dirty="0" smtClean="0"/>
              <a:t>Эти санитары так нужны</a:t>
            </a:r>
            <a:br>
              <a:rPr lang="ru-RU" sz="3100" dirty="0" smtClean="0"/>
            </a:br>
            <a:r>
              <a:rPr lang="ru-RU" sz="3100" dirty="0" smtClean="0"/>
              <a:t>Для лесов твоей родной страны!</a:t>
            </a:r>
            <a:endParaRPr lang="ru-RU" sz="3100" dirty="0"/>
          </a:p>
        </p:txBody>
      </p:sp>
      <p:pic>
        <p:nvPicPr>
          <p:cNvPr id="5" name="Содержимое 4" descr="i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3382"/>
          <a:stretch>
            <a:fillRect/>
          </a:stretch>
        </p:blipFill>
        <p:spPr>
          <a:xfrm>
            <a:off x="1259632" y="260648"/>
            <a:ext cx="6489156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 (7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18" r="14379" b="59"/>
          <a:stretch>
            <a:fillRect/>
          </a:stretch>
        </p:blipFill>
        <p:spPr>
          <a:xfrm>
            <a:off x="539552" y="1196752"/>
            <a:ext cx="5059780" cy="4896544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86400" cy="566738"/>
          </a:xfrm>
        </p:spPr>
        <p:txBody>
          <a:bodyPr/>
          <a:lstStyle/>
          <a:p>
            <a:r>
              <a:rPr lang="ru-RU" dirty="0" smtClean="0"/>
              <a:t>Не забирай из леса домой животных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796136" y="1196752"/>
            <a:ext cx="2952328" cy="48245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Для ёжиков и белок</a:t>
            </a:r>
          </a:p>
          <a:p>
            <a:r>
              <a:rPr lang="ru-RU" sz="2000" dirty="0" smtClean="0"/>
              <a:t>Лес- это дом родной.</a:t>
            </a:r>
          </a:p>
          <a:p>
            <a:r>
              <a:rPr lang="ru-RU" sz="2000" dirty="0" smtClean="0"/>
              <a:t>Они живут там смело </a:t>
            </a:r>
          </a:p>
          <a:p>
            <a:r>
              <a:rPr lang="ru-RU" sz="2000" dirty="0" smtClean="0"/>
              <a:t>И летом и зимой:</a:t>
            </a:r>
          </a:p>
          <a:p>
            <a:r>
              <a:rPr lang="ru-RU" sz="2000" dirty="0" smtClean="0"/>
              <a:t>Находят пропитанье</a:t>
            </a:r>
          </a:p>
          <a:p>
            <a:r>
              <a:rPr lang="ru-RU" sz="2000" dirty="0" smtClean="0"/>
              <a:t>Своих детей растят</a:t>
            </a:r>
          </a:p>
          <a:p>
            <a:r>
              <a:rPr lang="ru-RU" sz="2000" dirty="0" smtClean="0"/>
              <a:t>И уходить из леса</a:t>
            </a:r>
          </a:p>
          <a:p>
            <a:r>
              <a:rPr lang="ru-RU" sz="2000" dirty="0" smtClean="0"/>
              <a:t>Нисколько не хотят…</a:t>
            </a:r>
          </a:p>
          <a:p>
            <a:r>
              <a:rPr lang="ru-RU" sz="2000" dirty="0" smtClean="0"/>
              <a:t>Поэтому не стоит</a:t>
            </a:r>
          </a:p>
          <a:p>
            <a:r>
              <a:rPr lang="ru-RU" sz="2000" dirty="0" smtClean="0"/>
              <a:t>Их в город забирать…</a:t>
            </a:r>
          </a:p>
          <a:p>
            <a:r>
              <a:rPr lang="ru-RU" sz="2000" dirty="0" smtClean="0"/>
              <a:t>Поверь: они в неволе</a:t>
            </a:r>
          </a:p>
          <a:p>
            <a:r>
              <a:rPr lang="ru-RU" sz="2000" dirty="0" smtClean="0"/>
              <a:t>Не будут есть и спать…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54868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Вы в поход пришли, ребята…</a:t>
            </a:r>
          </a:p>
          <a:p>
            <a:r>
              <a:rPr lang="ru-RU" sz="2400" dirty="0" smtClean="0"/>
              <a:t>Отдохнуть, конечно, надо:</a:t>
            </a:r>
          </a:p>
          <a:p>
            <a:r>
              <a:rPr lang="ru-RU" sz="2400" dirty="0" smtClean="0"/>
              <a:t>Поиграть и порезвиться,</a:t>
            </a:r>
          </a:p>
          <a:p>
            <a:r>
              <a:rPr lang="ru-RU" sz="2400" dirty="0" smtClean="0"/>
              <a:t>И наесться, и напиться…</a:t>
            </a:r>
          </a:p>
          <a:p>
            <a:r>
              <a:rPr lang="ru-RU" sz="2400" dirty="0" smtClean="0"/>
              <a:t>Но вокруг остались банки,</a:t>
            </a:r>
          </a:p>
          <a:p>
            <a:r>
              <a:rPr lang="ru-RU" sz="2400" dirty="0" smtClean="0"/>
              <a:t>Целлофан, железки, склянки…</a:t>
            </a:r>
          </a:p>
          <a:p>
            <a:r>
              <a:rPr lang="ru-RU" sz="2400" dirty="0" smtClean="0"/>
              <a:t>Оставлять их здесь нельзя!</a:t>
            </a:r>
          </a:p>
          <a:p>
            <a:r>
              <a:rPr lang="ru-RU" sz="2400" dirty="0" smtClean="0"/>
              <a:t>Не поленимся, друзья:</a:t>
            </a:r>
          </a:p>
          <a:p>
            <a:r>
              <a:rPr lang="ru-RU" sz="2400" dirty="0" smtClean="0"/>
              <a:t>Мусор тут, в лесу, чужой,</a:t>
            </a:r>
          </a:p>
          <a:p>
            <a:r>
              <a:rPr lang="ru-RU" sz="2400" dirty="0" smtClean="0"/>
              <a:t>Заберём его с собой!</a:t>
            </a:r>
            <a:endParaRPr lang="ru-RU" sz="2400" dirty="0"/>
          </a:p>
        </p:txBody>
      </p:sp>
      <p:pic>
        <p:nvPicPr>
          <p:cNvPr id="6" name="Рисунок 5" descr="30c4-1395565441-11.jpg"/>
          <p:cNvPicPr>
            <a:picLocks noChangeAspect="1"/>
          </p:cNvPicPr>
          <p:nvPr/>
        </p:nvPicPr>
        <p:blipFill>
          <a:blip r:embed="rId2" cstate="print"/>
          <a:srcRect l="22117" t="13461" r="19760" b="37400"/>
          <a:stretch>
            <a:fillRect/>
          </a:stretch>
        </p:blipFill>
        <p:spPr>
          <a:xfrm>
            <a:off x="179512" y="3861048"/>
            <a:ext cx="442900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7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8"/>
            <a:ext cx="9144000" cy="6854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" y="0"/>
            <a:ext cx="9139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22413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«Человек природе друг –пусть узнают все вокруг !»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96" y="1340768"/>
            <a:ext cx="6696744" cy="4176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580526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95936" y="580526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 гр.МДО-41</a:t>
            </a:r>
          </a:p>
          <a:p>
            <a:pPr lvl="0" algn="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Соснина Наталья Александровна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Самое ценное в жизни взрослых – это жизнь и ЗДОРОВЬЕ наших детей </a:t>
            </a:r>
            <a:endParaRPr lang="ru-RU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912768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Безопасность- это не только знание правил, но и умение их выполнять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684076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2795_html_71572789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3754115" cy="58324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103440" y="404664"/>
            <a:ext cx="5040560" cy="33123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Мы вчера ходили в лес, после нас он вдруг исчез.</a:t>
            </a:r>
          </a:p>
          <a:p>
            <a:pPr>
              <a:buNone/>
            </a:pPr>
            <a:r>
              <a:rPr lang="ru-RU" dirty="0" smtClean="0"/>
              <a:t>Так от нашего костра</a:t>
            </a:r>
          </a:p>
          <a:p>
            <a:pPr>
              <a:buNone/>
            </a:pPr>
            <a:r>
              <a:rPr lang="ru-RU" dirty="0" smtClean="0"/>
              <a:t>Целый лес сгорел дотла!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244280" cy="58326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Сам не справишься с пожаром,</a:t>
            </a:r>
          </a:p>
          <a:p>
            <a:pPr>
              <a:buNone/>
            </a:pPr>
            <a:r>
              <a:rPr lang="ru-RU" dirty="0" smtClean="0"/>
              <a:t>Это труд не для детей ,</a:t>
            </a:r>
          </a:p>
          <a:p>
            <a:pPr>
              <a:buNone/>
            </a:pPr>
            <a:r>
              <a:rPr lang="ru-RU" dirty="0" smtClean="0"/>
              <a:t>Не теряя время даром, </a:t>
            </a:r>
          </a:p>
          <a:p>
            <a:pPr>
              <a:buNone/>
            </a:pPr>
            <a:r>
              <a:rPr lang="ru-RU" dirty="0" smtClean="0"/>
              <a:t>«01» звони скорей!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1" name="Содержимое 10" descr="i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268760"/>
            <a:ext cx="4832909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lablac312243295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158" b="4022"/>
          <a:stretch>
            <a:fillRect/>
          </a:stretch>
        </p:blipFill>
        <p:spPr>
          <a:xfrm>
            <a:off x="611560" y="476672"/>
            <a:ext cx="7920880" cy="44644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5301208"/>
            <a:ext cx="7776864" cy="1556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дерево высокое не стоит залезать,</a:t>
            </a:r>
          </a:p>
          <a:p>
            <a:pPr>
              <a:buNone/>
            </a:pPr>
            <a:r>
              <a:rPr lang="ru-RU" dirty="0" smtClean="0"/>
              <a:t>чтоб не пришлось тебя оттуда доставать!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5850" y="274638"/>
            <a:ext cx="4248150" cy="632301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Никогда не ешьте незнакомых ягод…</a:t>
            </a:r>
            <a:br>
              <a:rPr lang="ru-RU" sz="2800" dirty="0" smtClean="0"/>
            </a:br>
            <a:r>
              <a:rPr lang="ru-RU" sz="2800" dirty="0" smtClean="0"/>
              <a:t>И грибы-поганки в рот тащить не надо:</a:t>
            </a:r>
            <a:br>
              <a:rPr lang="ru-RU" sz="2800" dirty="0" smtClean="0"/>
            </a:br>
            <a:r>
              <a:rPr lang="ru-RU" sz="2800" dirty="0" smtClean="0"/>
              <a:t>Голова закружится, заболит живот,</a:t>
            </a:r>
            <a:br>
              <a:rPr lang="ru-RU" sz="2800" dirty="0" smtClean="0"/>
            </a:br>
            <a:r>
              <a:rPr lang="ru-RU" sz="2800" dirty="0" smtClean="0"/>
              <a:t>И от отравления доктор не спасет…</a:t>
            </a:r>
            <a:endParaRPr lang="ru-RU" sz="2800" dirty="0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9629" t="8155" r="54205" b="10293"/>
          <a:stretch>
            <a:fillRect/>
          </a:stretch>
        </p:blipFill>
        <p:spPr>
          <a:xfrm>
            <a:off x="323528" y="980728"/>
            <a:ext cx="3960440" cy="499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332</Words>
  <Application>Microsoft Office PowerPoint</Application>
  <PresentationFormat>Экран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«Человек природе друг –пусть узнают все вокруг !»</vt:lpstr>
      <vt:lpstr>Самое ценное в жизни взрослых – это жизнь и ЗДОРОВЬЕ наших детей </vt:lpstr>
      <vt:lpstr>Презентация PowerPoint</vt:lpstr>
      <vt:lpstr>Безопасность- это не только знание правил, но и умение их выполнять</vt:lpstr>
      <vt:lpstr>Презентация PowerPoint</vt:lpstr>
      <vt:lpstr>Презентация PowerPoint</vt:lpstr>
      <vt:lpstr>Презентация PowerPoint</vt:lpstr>
      <vt:lpstr>Никогда не ешьте незнакомых ягод… И грибы-поганки в рот тащить не надо: Голова закружится, заболит живот, И от отравления доктор не спасет…</vt:lpstr>
      <vt:lpstr>Дети запомнить должны и понять : Гнёзда у птичек нельзя разорять! </vt:lpstr>
      <vt:lpstr>Муравьи- лесные санитары; Так прозвали люди их недаром! Только ты им, друг мой, не мешай! Муравейники не разоряй! Эти санитары так нужны Для лесов твоей родной страны!</vt:lpstr>
      <vt:lpstr>Не забирай из леса домой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 Оля</dc:creator>
  <cp:lastModifiedBy>hp</cp:lastModifiedBy>
  <cp:revision>30</cp:revision>
  <dcterms:created xsi:type="dcterms:W3CDTF">2016-10-01T19:19:27Z</dcterms:created>
  <dcterms:modified xsi:type="dcterms:W3CDTF">2024-09-22T16:43:29Z</dcterms:modified>
</cp:coreProperties>
</file>