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ppt/media/image7.jpg" ContentType="image/png"/>
  <Override PartName="/ppt/media/image10.jpg" ContentType="image/png"/>
  <Override PartName="/ppt/media/image12.jpg" ContentType="image/png"/>
  <Override PartName="/ppt/media/image13.jpg" ContentType="image/png"/>
  <Override PartName="/ppt/media/image16.jpg" ContentType="image/png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60" r:id="rId5"/>
    <p:sldId id="264" r:id="rId6"/>
    <p:sldId id="261" r:id="rId7"/>
    <p:sldId id="262" r:id="rId8"/>
    <p:sldId id="263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54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977D-3A53-402F-BD74-2302FEAE1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02B911-B0C5-40F9-A871-D19543924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9C363-5D4D-4E07-9DF9-83AFA1DC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5A375-90D6-4A61-89F4-27FF1BEA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BF5B9-BEBA-4E80-ABD7-627530AF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0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93A58-A3F2-4269-8DC3-59A7D95D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4EF9C4-98A2-4D3B-8E38-BDAF3B482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E903EA-4380-4421-B894-61586CF4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91A7CD-0A54-4B8E-9ECA-841A1C38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E7CAE-D3EE-4BC9-AF07-DE8907E7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2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95C8EA-ADF8-48D5-92E9-D4D185D60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A102B7-AA5E-443F-950E-C4B5E8559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E88215-07A3-43BB-86D9-87F3A296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C3492-782B-484F-90D7-068E29B72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DFDC0-12C0-4FF2-B5A3-9EFD4617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7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EB31E-5685-4557-AC6A-5ABFC716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9330F8-2CDB-45EB-9474-59C65249F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44DAD-0EF8-4568-AEFA-D5A1E7ED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506088-ACF0-4AFB-A9C3-03BB2919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3DA360-4D07-4642-96E1-D1CBE2DC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1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72AA5-EFF5-4CD9-B4E0-CC7B0E32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CB09F7-790E-4730-8537-824344A5E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40827-003E-4AEC-9B21-5EEC9123C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68D792-052F-47DE-A6CF-C144389B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B44CE-4838-4AC2-8115-7FE9F6D27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2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D2CDD-65BB-4D34-9360-9CD21D29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D2D652-4558-4A75-B7F7-4DC0C0196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5132D-F0A2-4FC3-BEA0-EBF2C75C7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1A8F45-8B12-41B2-A4AF-5E1DB375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8A15A2-90D5-42D6-A7E1-E863E0743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EB2DA-33D8-4DFF-B80A-970D68B3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1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3B80A-BB94-441C-BEAE-EFA994B5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534208-6122-4609-8BAC-96DE4D9B6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680790-514D-48E1-B733-AC1830283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8252E3-F55A-49FE-83FA-FC616BE65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FC6FE0-9F20-47A1-97B3-074B47D24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E85E44-6852-49E2-9026-26068165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0FAA2-881E-4570-AFF6-55A1C77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6DCE4D-BADA-4A5E-9C0A-35B7BCC5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58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0565C-1A1C-4DDA-A168-CBF02442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A4C25B-39BF-417F-8D66-F61B014D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806E8B-59E0-4EC0-9944-8F95000A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09FD90-3C23-4710-A587-B4ED5BE7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0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AAD211-EB4B-4763-8641-57EDEC51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88D867-F3B8-420A-84DC-D6C3ABE5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5C4C8-9F27-4F47-8F76-C33641E4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0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BFEB9-664D-43AA-9241-D028C633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C17C4-7322-4AAF-BC63-E66DB9CDD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5C927E-C532-4BE9-B2B0-D11F2300A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7DE950-45D0-4CF7-A5C0-FE981FDF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154D17-D635-4F51-BD44-6E739DB7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6CFF94-590B-4140-ADF3-7173E361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1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5018-111C-4927-B3F7-2631A20F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C5C32-CCDF-470E-9D31-A7DB674EB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9DAC89-D245-4EEF-8944-82148B30D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C988D7-FDFA-4484-ADA1-80F3A389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CDBA5D-BBF2-4FC0-B638-27D43A5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18F74-74A7-46B6-A7B7-599880E5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9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5D901-99B9-4A7D-9871-08D9F6BB1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D6F90D-702E-4A99-93B7-54A80570D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3B118-BC75-4418-946E-87BEFB677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5276-601C-445B-8536-34D07208A30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80C47-23AE-4095-BB8F-238F5A66C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07CD78-2700-4352-AA68-030C2B744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FBEA2-C579-4A0D-81B8-51450531D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1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D72D9-A220-4BA7-A578-675985893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1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FA6931-9BCF-46EC-9F2E-50C11FAE4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758">
            <a:off x="556408" y="2787284"/>
            <a:ext cx="5617655" cy="35066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3ECB00-C2CC-4D3D-B54F-6EC7705AE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89" y="2211321"/>
            <a:ext cx="5181611" cy="4788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B7DD00-2B8B-4484-BCFD-B5B22BDC2A1C}"/>
              </a:ext>
            </a:extLst>
          </p:cNvPr>
          <p:cNvSpPr txBox="1"/>
          <p:nvPr/>
        </p:nvSpPr>
        <p:spPr>
          <a:xfrm>
            <a:off x="1278294" y="816932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Вспоминаем сказки «Что или кто лишний?» </a:t>
            </a:r>
          </a:p>
        </p:txBody>
      </p:sp>
      <p:pic>
        <p:nvPicPr>
          <p:cNvPr id="2" name="_Сказки гуляют по свету_ Минус - _Сказки гуляют по свету_ Минус">
            <a:hlinkClick r:id="" action="ppaction://media"/>
            <a:extLst>
              <a:ext uri="{FF2B5EF4-FFF2-40B4-BE49-F238E27FC236}">
                <a16:creationId xmlns:a16="http://schemas.microsoft.com/office/drawing/2014/main" id="{0B9A4D9E-3055-4BA1-9899-1A97296AB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0131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A797A3-4748-4059-A373-6E4E1BD89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4E214-7BF4-4F84-9537-E4A983466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26" y="0"/>
            <a:ext cx="9174066" cy="688055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567A86A6-724A-422C-9556-129FCCB166B3}"/>
              </a:ext>
            </a:extLst>
          </p:cNvPr>
          <p:cNvSpPr/>
          <p:nvPr/>
        </p:nvSpPr>
        <p:spPr>
          <a:xfrm flipV="1">
            <a:off x="5589972" y="5337110"/>
            <a:ext cx="167017" cy="839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3F34F-4BB6-4EA0-8E16-704EDC5D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5559">
            <a:off x="3717965" y="3418477"/>
            <a:ext cx="3592168" cy="32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592472-594E-4840-999C-3DB779488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FE4A3-DF9A-4E38-810D-B9CDDD5B4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0"/>
            <a:ext cx="9202057" cy="690154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D7605D9-8236-4F15-939B-3A386DF84844}"/>
              </a:ext>
            </a:extLst>
          </p:cNvPr>
          <p:cNvSpPr/>
          <p:nvPr/>
        </p:nvSpPr>
        <p:spPr>
          <a:xfrm>
            <a:off x="3506268" y="5246477"/>
            <a:ext cx="74645" cy="130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74E8E9-50D9-46B8-84EB-8F702BE9F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269">
            <a:off x="1112610" y="3744248"/>
            <a:ext cx="4246144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289CD-0CA3-4430-A36E-32CD4EC5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83584-6676-46D4-A5DA-C4E07C72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10" y="-14774"/>
            <a:ext cx="9183396" cy="688754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CBE93B26-C6F6-456C-B0E9-63641911B3A4}"/>
              </a:ext>
            </a:extLst>
          </p:cNvPr>
          <p:cNvSpPr/>
          <p:nvPr/>
        </p:nvSpPr>
        <p:spPr>
          <a:xfrm flipV="1">
            <a:off x="2938207" y="5514389"/>
            <a:ext cx="45719" cy="457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B07F7-FBFA-4DED-8797-865DE964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480" y="3830343"/>
            <a:ext cx="2317101" cy="30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44132A-6056-4CD8-B81A-97DACB49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748D5-6F8D-4CC9-8512-916F76803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65" y="0"/>
            <a:ext cx="9146074" cy="6859556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4741A52F-BBBD-493C-BD70-2BC344D3929B}"/>
              </a:ext>
            </a:extLst>
          </p:cNvPr>
          <p:cNvSpPr/>
          <p:nvPr/>
        </p:nvSpPr>
        <p:spPr>
          <a:xfrm>
            <a:off x="4612950" y="5458408"/>
            <a:ext cx="145662" cy="45719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970A2-AA24-4630-AF89-CC170873F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0779">
            <a:off x="3382302" y="3177288"/>
            <a:ext cx="3210626" cy="35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079EC-D332-488A-8B17-C37A1C0C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78A30-2246-46B8-B1F2-EFD476A45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21" y="0"/>
            <a:ext cx="9174066" cy="688055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79AE9CE-C488-4F71-8B8E-EE06D0FC2864}"/>
              </a:ext>
            </a:extLst>
          </p:cNvPr>
          <p:cNvSpPr/>
          <p:nvPr/>
        </p:nvSpPr>
        <p:spPr>
          <a:xfrm flipV="1">
            <a:off x="6676678" y="4304267"/>
            <a:ext cx="195944" cy="69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2595E88-4212-4375-A3CC-FF4472412E42}"/>
              </a:ext>
            </a:extLst>
          </p:cNvPr>
          <p:cNvSpPr/>
          <p:nvPr/>
        </p:nvSpPr>
        <p:spPr>
          <a:xfrm>
            <a:off x="8108302" y="4786604"/>
            <a:ext cx="158620" cy="7464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72FB362-18F2-42ED-93B7-3D304398BEAA}"/>
              </a:ext>
            </a:extLst>
          </p:cNvPr>
          <p:cNvSpPr/>
          <p:nvPr/>
        </p:nvSpPr>
        <p:spPr>
          <a:xfrm>
            <a:off x="2633814" y="5113176"/>
            <a:ext cx="146708" cy="4571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5F1083-044B-4719-A749-1ED48B64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9253">
            <a:off x="5408473" y="2087434"/>
            <a:ext cx="3718183" cy="27056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46F487-9F6B-406F-B11C-B7A827113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08" y="3519500"/>
            <a:ext cx="3462186" cy="37229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E4552D-669E-48A4-B28A-AC388891C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775">
            <a:off x="1625501" y="4399384"/>
            <a:ext cx="1961804" cy="14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42506-1A5B-4504-A5F5-A9387C3C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08BC53-4412-4F52-A4A3-0BFE6337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59" y="-27993"/>
            <a:ext cx="9209314" cy="6906986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0B88D40E-6A28-48DD-A1F5-773F5891DE7B}"/>
              </a:ext>
            </a:extLst>
          </p:cNvPr>
          <p:cNvSpPr/>
          <p:nvPr/>
        </p:nvSpPr>
        <p:spPr>
          <a:xfrm>
            <a:off x="9274629" y="2192694"/>
            <a:ext cx="46653" cy="746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8D4D1F-B58A-4AEA-BEC0-B9F9DD69E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8594">
            <a:off x="7558632" y="242777"/>
            <a:ext cx="3431995" cy="32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26218F-B3F4-4469-BB95-C124D366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246A1-8BCC-481F-A189-8B8B12F2F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36" y="-36544"/>
            <a:ext cx="9192726" cy="6894544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CA8E8EFF-7877-4B95-9646-EDA0DDA3978E}"/>
              </a:ext>
            </a:extLst>
          </p:cNvPr>
          <p:cNvSpPr/>
          <p:nvPr/>
        </p:nvSpPr>
        <p:spPr>
          <a:xfrm>
            <a:off x="7147249" y="4077478"/>
            <a:ext cx="46653" cy="457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DBBA6-0936-4671-B253-AB41305D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0823" y="2937156"/>
            <a:ext cx="2685510" cy="23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BACBB-5878-4CDC-A3A4-5F67B0A1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-427653"/>
            <a:ext cx="12266645" cy="7285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147A3C-094D-4FFA-8A93-CA5BD5AFA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75" y="308259"/>
            <a:ext cx="6904653" cy="6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2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</Words>
  <Application>Microsoft Office PowerPoint</Application>
  <PresentationFormat>Широкоэкранный</PresentationFormat>
  <Paragraphs>1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 ПК</dc:creator>
  <cp:lastModifiedBy>Мой ПК</cp:lastModifiedBy>
  <cp:revision>17</cp:revision>
  <dcterms:created xsi:type="dcterms:W3CDTF">2024-09-18T03:15:50Z</dcterms:created>
  <dcterms:modified xsi:type="dcterms:W3CDTF">2024-09-18T07:18:38Z</dcterms:modified>
</cp:coreProperties>
</file>