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7" r:id="rId4"/>
    <p:sldId id="257" r:id="rId5"/>
    <p:sldId id="259" r:id="rId6"/>
    <p:sldId id="276" r:id="rId7"/>
    <p:sldId id="262" r:id="rId8"/>
    <p:sldId id="258" r:id="rId9"/>
    <p:sldId id="260" r:id="rId10"/>
    <p:sldId id="261" r:id="rId11"/>
    <p:sldId id="264" r:id="rId12"/>
    <p:sldId id="274" r:id="rId13"/>
    <p:sldId id="268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5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1784-CCBD-46D4-9841-3205D1AD512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B74B-8497-4721-9A47-173DF921C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G:\&#1041;&#1083;&#1086;&#1082;&#1072;&#1076;&#1072;\blockade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2" y="11663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«Детский сад комбинированного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вида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№ 54 «Веснушки»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905780"/>
            <a:ext cx="60676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Виртуальная экскурсия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«Блокадный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кусочек хлеба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365104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Составитель: </a:t>
            </a:r>
          </a:p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Воспитатель</a:t>
            </a:r>
          </a:p>
          <a:p>
            <a:pPr algn="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высшей квалификационной категории</a:t>
            </a:r>
          </a:p>
          <a:p>
            <a:pPr algn="r"/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Лаврова Валентина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39136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ped-kopilka.ru/upload/blogs2/2016/2/23546_331f6dabb25fd6b1ed1446df21aecddf.jp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C:\Users\Home\Desktop\q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374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Home\Desktop\blokada+leningrada+vostochnij+front+vtoraya+mirovaya+vojna+98618908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28841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23490" cy="638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658"/>
            <a:ext cx="4392488" cy="647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Tanya-Savicheva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14" y="0"/>
            <a:ext cx="92720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blokada+leningrada+vostochnij+front+vtoraya+mirovaya+vojna+905200502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66" y="1"/>
            <a:ext cx="9267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ockade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5265933" cy="354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95659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Home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68197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4572000" cy="354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Home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648072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Home\Desktop\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"/>
            <a:ext cx="4104456" cy="330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Блокада\фот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88640"/>
            <a:ext cx="4320919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AutoShape 4" descr="https://s0.slide-share.ru/s_slide/3cc9955dd510aa0df3bd9cc16322aaf8/cd4cef35-32f9-43a5-b01c-576f861475f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 descr="C:\Users\Home\Desktop\yunie-zach.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4" y="1628801"/>
            <a:ext cx="4402459" cy="3539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Home\Desktop\PICT202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10684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Home\Desktop\766536_600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494" y="908720"/>
            <a:ext cx="385389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Home\Desktop\Tanya-Savichev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836712"/>
            <a:ext cx="875921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009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s://ped-kopilka.ru/upload/blogs2/2016/2/23546_71f28a12b871c537b72454e508b0d463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688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300" y="260648"/>
            <a:ext cx="416918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C:\Users\Home\Desktop\blokada+leningrada+vostochnij+front+vtoraya+mirovaya+vojna+3463071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2" y="332656"/>
            <a:ext cx="4349357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 обычных дрожжах тесто не поднималось, а хлеб был похож на пластилин. Фото: Санкт-Петербургский филиал НИИ хлебопекарной промышленн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сего за 900 дней использовали больше 26 тонн примесей. Фото: Санкт-Петербургский филиал НИИ хлебопекарной промышленност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 пяти процентов муки заменяла мука из соснового луба, ветвей березы и семян дикорастущих тра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Application>Microsoft Office PowerPoint</Application>
  <PresentationFormat>Экран (4:3)</PresentationFormat>
  <Paragraphs>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23</cp:revision>
  <dcterms:created xsi:type="dcterms:W3CDTF">2021-01-24T06:05:29Z</dcterms:created>
  <dcterms:modified xsi:type="dcterms:W3CDTF">2024-03-14T04:30:37Z</dcterms:modified>
</cp:coreProperties>
</file>