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62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4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4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86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9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25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84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26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7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51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39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23CA3-33E9-46DE-BA86-3C16A5C2F611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B98D6-6666-4D21-9233-0FE0F0BDD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71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298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Хочу всё знать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Знакомство с профессией шахтёра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7" b="990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1240" y="3200400"/>
            <a:ext cx="3160760" cy="316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9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1298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4596" y="169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5232" y="65315"/>
            <a:ext cx="602757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Профессия шахтёр требует от человека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крепкого здоровья, огромного терпения,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силы воли и выдержки.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Каждый рабочий день шахтёра связан с риском для жизни.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Только самые мужественные люди могут её овладеть. 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723" y="-116015"/>
            <a:ext cx="2751635" cy="2751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891" y="2868029"/>
            <a:ext cx="5001015" cy="333208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64534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028" y="2779731"/>
            <a:ext cx="5118326" cy="384072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24539" y="531845"/>
            <a:ext cx="6783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Ребята, наш город славится шахтой «Распадская»-крупнейшее угледобывающее предприятие в России.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А ещё есть шахта имени </a:t>
            </a:r>
            <a:r>
              <a:rPr lang="ru-RU" sz="2400" dirty="0" err="1" smtClean="0">
                <a:solidFill>
                  <a:srgbClr val="002060"/>
                </a:solidFill>
              </a:rPr>
              <a:t>В.И.Ленина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910" y="4329404"/>
            <a:ext cx="2373461" cy="23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0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kartinki.pics/uploads/posts/2021-01/1610217770_4-p-fon-dlya-prezentatsii-po-logopedii-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498" y="365125"/>
            <a:ext cx="2183358" cy="2178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507" y="214604"/>
            <a:ext cx="8885846" cy="572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Ребята, мы сегодня познакомились с профессией шахтёра. Путешествие наше было увлекательным.</a:t>
            </a:r>
          </a:p>
          <a:p>
            <a:r>
              <a:rPr lang="ru-RU" dirty="0" smtClean="0"/>
              <a:t>А как вы запомнили, мы сейчас проверим.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C00000"/>
                </a:solidFill>
              </a:rPr>
              <a:t>1.Что такое шахта?(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Глубокий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колодец, через который спускаются шахтеры и подымают на поверхность  из- под земли уголь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2.Они являются первопроходцами в шахте. Идут самыми первыми, проводят подготовительные работы для добычи угля: бурят, рубят, и вывозят породу , прокладывают рельсовые пути?( Проходчики)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3.Их выдают шахтёрам при спуске под землю?(Шахтёрская лампа)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4.Кто в шахте управляет огромной машиной ?(Комбайнёр)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5.Где </a:t>
            </a:r>
            <a:r>
              <a:rPr lang="ru-RU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обогощают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очищают уголь?(На обогатительной фабрике)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6.Каким должен быть шахтёр? ( Здоровый, сильный, мужественный)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C00000"/>
                </a:solidFill>
              </a:rPr>
              <a:t>7.Назовите </a:t>
            </a:r>
            <a:r>
              <a:rPr lang="ru-RU" sz="2000" dirty="0">
                <a:solidFill>
                  <a:srgbClr val="C00000"/>
                </a:solidFill>
              </a:rPr>
              <a:t>крупнейшее угледобывающее предприятие в России</a:t>
            </a:r>
            <a:r>
              <a:rPr lang="ru-RU" sz="2000" dirty="0" smtClean="0">
                <a:solidFill>
                  <a:srgbClr val="C00000"/>
                </a:solidFill>
              </a:rPr>
              <a:t>.(шахта Распадская)</a:t>
            </a:r>
            <a:endParaRPr lang="ru-RU" sz="2000" dirty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03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kartinki.pics/uploads/posts/2021-01/1610217770_4-p-fon-dlya-prezentatsii-po-logopedii-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395" y="2736419"/>
            <a:ext cx="3570112" cy="3560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8555" y="1690687"/>
            <a:ext cx="8415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</a:t>
            </a:r>
            <a:r>
              <a:rPr lang="ru-RU" sz="2400" dirty="0" smtClean="0">
                <a:solidFill>
                  <a:srgbClr val="C00000"/>
                </a:solidFill>
              </a:rPr>
              <a:t>от и закончилось наше увлекательное путешествие .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           До новых встреч, дорогие ребята.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1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08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87" y="2951296"/>
            <a:ext cx="3757413" cy="37574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6971" y="1212980"/>
            <a:ext cx="40694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Привет, друзья. Я весёлый Незнайка. Мой девиз «Хочу всё знать!» Вместе с вами мы будем знакомиться с миром профессий, это будет интересно и увлекательно!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Сегодня мы познакомимся с профессией шахтёра. Ведь в нашем городе это одна из важных  и профессий.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Ты готов? Мы начинаем.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9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6926" y="509432"/>
            <a:ext cx="6909884" cy="214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что такое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шахта?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Шахта это глубокий колодец, через который спускаются шахтеры и подымают на поверхность  из- под земли уголь.</a:t>
            </a:r>
            <a:endParaRPr lang="ru-RU" sz="24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9306" l="18069" r="89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7201" y="174114"/>
            <a:ext cx="3307137" cy="2082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886" y="2794838"/>
            <a:ext cx="5924938" cy="373083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4619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4743" y="279918"/>
            <a:ext cx="66620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кто работает в шахте?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Проходчик – одна из основных шахтных специальностей. Прокладывает путь в недра, проводя подготовительные горные выработки для последующей добычи полезных ископаемых.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Взрывник-осуществляет взрывные работы в шахте.</a:t>
            </a:r>
          </a:p>
          <a:p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85" y="3321698"/>
            <a:ext cx="4657022" cy="310164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380" y="3321698"/>
            <a:ext cx="4943668" cy="310164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5180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89242"/>
            <a:ext cx="578505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 Под  землей же темно, как вы там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работаете?</a:t>
            </a:r>
          </a:p>
          <a:p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Сначала мы отправляемся в ламповую и берем с собой заряженные светильники, чтобы освещать себе дорогу, </a:t>
            </a:r>
          </a:p>
          <a:p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едь шахта- </a:t>
            </a:r>
            <a:r>
              <a:rPr lang="ru-RU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это большой город, в котором легко заблудиться, потому что там очень много проспектов и переулков,</a:t>
            </a:r>
          </a:p>
          <a:p>
            <a:r>
              <a:rPr lang="ru-RU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все они похожи друг на друга</a:t>
            </a:r>
            <a:r>
              <a:rPr lang="ru-RU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</a:p>
          <a:p>
            <a:r>
              <a:rPr lang="ru-RU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Машинист подъема будет на клети спускать нас на глубину, как на лифту.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347" y="3293747"/>
            <a:ext cx="3310415" cy="2078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96" y="3966130"/>
            <a:ext cx="4068146" cy="268021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493" y="3966131"/>
            <a:ext cx="4150173" cy="268021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953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799" y="365125"/>
            <a:ext cx="5850294" cy="296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А как под землёй добывают уголь?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глубине шахты 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работают огромные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машины-комбайны, а 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управляют ими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комбайнеры.</a:t>
            </a:r>
            <a:r>
              <a:rPr lang="ru-RU" sz="11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Машина вздрагивает, рокочет, потом начинает дрожать 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сильнее, вгрызается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уголь железными зубьями, отбивает его, крошит и 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выкидывает. А ещё шахтеры работают отбойными молотками.</a:t>
            </a:r>
            <a:endParaRPr lang="ru-RU" sz="11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67" y="3114202"/>
            <a:ext cx="4570129" cy="302009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609" y="159526"/>
            <a:ext cx="3310415" cy="20789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350" y="3114202"/>
            <a:ext cx="4673081" cy="302971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9464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3527" y="365125"/>
            <a:ext cx="6382138" cy="2048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А как уголь поступает на гора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Уголь течёт по самоходной дорожке из угольного переулка - забоя к угольному проспекту - штреку. Пересаживается в маленькие вагонетки, которые тянет электровоз. А управляет им - машинист электровоза.</a:t>
            </a:r>
            <a:endParaRPr lang="ru-RU" sz="11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15" y="3163078"/>
            <a:ext cx="5057387" cy="343317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677" y="3163078"/>
            <a:ext cx="4998876" cy="343317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1549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.pics/uploads/posts/2021-01/1610217770_4-p-fon-dlya-prezentatsii-po-logopedii-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10263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0465" y="188460"/>
            <a:ext cx="11084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дальше?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уголь дальше поступает на-гора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>
                <a:solidFill>
                  <a:srgbClr val="C00000"/>
                </a:solidFill>
              </a:rPr>
              <a:t>Электровоз вагонетки отвозит к подъёмной машине, высыпает в огромные железные ящики - бункера, и также по стволу, как и шахтёров в этих железных ящиках его поднимает на-гора . Затем уголь поступает на обогатительную фабрику, где работают инженеры, фильтровщики, , электрослесаря, техники, которые обогащают и очищают уголь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5" y="3308933"/>
            <a:ext cx="4570056" cy="314785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280" y="3308933"/>
            <a:ext cx="4578626" cy="314785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59" y="3952745"/>
            <a:ext cx="2648721" cy="166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12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kartinki.pics/uploads/posts/2021-01/1610217770_4-p-fon-dlya-prezentatsii-po-logopedii-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9" y="-139959"/>
            <a:ext cx="12214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5673" y="365126"/>
            <a:ext cx="4180115" cy="141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А что дальше делают с углём?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дальше обогащенный уголь грузят в вагоны и отправляют.</a:t>
            </a:r>
            <a:endParaRPr lang="ru-RU" sz="11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3053" y="140864"/>
            <a:ext cx="3310415" cy="2078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3625" b="12736"/>
          <a:stretch/>
        </p:blipFill>
        <p:spPr>
          <a:xfrm>
            <a:off x="506963" y="2626114"/>
            <a:ext cx="4802155" cy="353630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719" y="2626114"/>
            <a:ext cx="4905087" cy="353630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687711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558</Words>
  <Application>Microsoft Office PowerPoint</Application>
  <PresentationFormat>Широкоэкранный</PresentationFormat>
  <Paragraphs>41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Times New Roman</vt:lpstr>
      <vt:lpstr>Тема Office</vt:lpstr>
      <vt:lpstr>Хочу всё знать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21</cp:revision>
  <dcterms:created xsi:type="dcterms:W3CDTF">2024-06-07T11:47:02Z</dcterms:created>
  <dcterms:modified xsi:type="dcterms:W3CDTF">2024-06-07T15:33:06Z</dcterms:modified>
</cp:coreProperties>
</file>