
<file path=[Content_Types].xml><?xml version="1.0" encoding="utf-8"?>
<Types xmlns="http://schemas.openxmlformats.org/package/2006/content-types">
  <Default Extension="aac" ContentType="audio/aac"/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6" r:id="rId5"/>
    <p:sldId id="277" r:id="rId6"/>
    <p:sldId id="273" r:id="rId7"/>
    <p:sldId id="278" r:id="rId8"/>
    <p:sldId id="274" r:id="rId9"/>
    <p:sldId id="275" r:id="rId10"/>
    <p:sldId id="266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6D92B2-246F-46AC-B4BF-EBABE2146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1A6C498-1B00-4F27-8AFD-06E0F66EF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3FDCE0-7CF2-401C-A521-9899BECA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C0E5D0-1044-4E99-AAB6-2DC474B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3CC2F7-536D-42D7-92E5-F43B4FEA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8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FD2020-853D-4066-BE48-BD72A90F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4D0FA3B-D97E-4E3F-B260-35E675723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5C2FFF-F281-4055-A26D-71277E0D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73AEFA-411D-4DEB-82A5-83E0C7A8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F51A0D-2964-4CCC-8DCE-88BDB9D2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09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8B71039-5B08-4B0A-AAEF-5EEC51C9F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826A601-F906-44F9-8646-61C9A9482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0252B0-DA0D-489E-83BF-ED4FC4875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EBF4F0-195C-41E0-A9A8-A3D0D08B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DD9AC3-B1A7-4096-928C-4551F36D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2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2DAFE3-E949-4BC4-A7B4-2CCB1500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8738EF-2C17-4688-918F-52623DE49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F7B04E-AE87-4E96-9AFE-7DBEE979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C9FE85-7302-4B0A-A9F5-16D549E4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B3C989-9186-46DD-BC6E-010B350D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8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49C61B-BD12-4D89-A3A7-4394CCBE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72F95B1-BEEF-49E5-87D2-38C1B7CE8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A40953-FE3C-44E8-9290-FCA19843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27FC8AE-28F3-40F6-A3F3-90361E86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3C06FC-4506-4F60-8E7D-C7B8A7E0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4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B312C3-ECF7-4AE6-915E-B43BC3AD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E9BB59-FB7C-42B5-BF1F-14CEF3505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CC2D726-2714-45BE-A3E7-D6F1AC2E1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BFA68D7-2EF5-419A-8D9D-6599CD4B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37A6BB2-3BD8-4DDD-9489-B0F6A066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8B9FDA9-AF32-43E4-9B91-EC046B42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4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3B09A6-758D-415B-861F-F7E2311E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A2E771-6B32-4B7A-A072-AD7A265AA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283B03-57AF-4349-AAF4-8444E4DFF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C3A563B-2E7C-4918-8574-9A19870D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B460EC0-D529-4B9A-8E8E-DC6694B97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496D592-C974-4CED-A67E-5AA6E17B6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E2FD526-D3DB-43A3-A4D3-23124AC4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ABF653-9B3C-4F48-B291-904A382A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3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00D2B0-1798-4657-B037-52AA277F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15E6D28-C55B-4904-9183-ED02D132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2698C44-840D-49DB-BBE4-5A1DD102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C881F2B-5064-4792-97FF-B84279E8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4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55CFED6-64FD-457B-A139-03648E34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E9221F-61A6-4922-8C54-182CB149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6DB57D1-24C9-4EB8-BD9E-97679D4C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4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893B9B-DCDE-4F4A-AE84-3C6AFB05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2FC4D3-43FE-42D6-A60D-0467A92E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8945E3-6466-4B35-A634-A85156068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3BD249C-3452-481C-9B32-EBDFAE45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B0885D-4811-491B-87BC-9A77ABDE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E938F6-18FC-417E-A6A1-2378998B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76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775A78-4A95-4BD1-B2BC-E2CAA299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462E33A-FDEA-43FF-9094-1A733398D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1ED2307-6507-4A4F-8460-4369B5731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E328F31-C134-4994-83D6-B5DC79A7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680C-4AC6-445F-8172-B71524415875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1565B5-325A-493F-9F53-E3D4C852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A9611A0-03E1-4A32-84FB-DBD9077D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ADEB-CBDB-4E75-9DDE-9E7C0A5ED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5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6B604D-C998-4D4F-B262-1C58C103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51C7B6-784B-4675-9850-5C2E574FA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30A92B-2FB0-4CD4-BED2-0EA7B9ECFB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680C-4AC6-445F-8172-B71524415875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BE8CFB-33A9-419C-9596-B436D35F1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8663F0-D365-4FA7-BC5D-74B3BF4D0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3ADEB-CBDB-4E75-9DDE-9E7C0A5ED3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54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jpg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5.aac"/><Relationship Id="rId1" Type="http://schemas.microsoft.com/office/2007/relationships/media" Target="../media/media5.aac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aac"/><Relationship Id="rId1" Type="http://schemas.microsoft.com/office/2007/relationships/media" Target="../media/media6.aac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8.aac"/><Relationship Id="rId1" Type="http://schemas.microsoft.com/office/2007/relationships/media" Target="../media/media8.aac"/><Relationship Id="rId6" Type="http://schemas.microsoft.com/office/2007/relationships/hdphoto" Target="../media/hdphoto4.wdp"/><Relationship Id="rId11" Type="http://schemas.openxmlformats.org/officeDocument/2006/relationships/image" Target="../media/image2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9.aac"/><Relationship Id="rId1" Type="http://schemas.microsoft.com/office/2007/relationships/media" Target="../media/media9.aac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10600"/>
            <a:ext cx="12192000" cy="6957391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8ED3B47D-22B5-4A5E-9B4F-38EBA61360C5}"/>
              </a:ext>
            </a:extLst>
          </p:cNvPr>
          <p:cNvSpPr txBox="1">
            <a:spLocks/>
          </p:cNvSpPr>
          <p:nvPr/>
        </p:nvSpPr>
        <p:spPr>
          <a:xfrm>
            <a:off x="860417" y="3557382"/>
            <a:ext cx="10946296" cy="20774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ребенка: </a:t>
            </a:r>
            <a:endParaRPr lang="ru-RU" sz="45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 сколько предметов на рисунке, выбери соответствующую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цифру или знак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вариантов ответов и щелкни по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ней» </a:t>
            </a:r>
          </a:p>
          <a:p>
            <a:pPr algn="just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щелчке на неправильный ответ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цифра или знак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исчезнет. </a:t>
            </a:r>
          </a:p>
          <a:p>
            <a:pPr algn="just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щелчке на правильный ответ цифра сделает круг. </a:t>
            </a:r>
            <a:endParaRPr lang="ru-RU" sz="4500" dirty="0"/>
          </a:p>
        </p:txBody>
      </p:sp>
      <p:sp>
        <p:nvSpPr>
          <p:cNvPr id="8" name="Управляющая кнопка: &quot;Вперед&quot; или &quot;Следующий&quot; 7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465A729F-3FD1-4890-B5D9-BDDBB2C685FE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9A5FC8-2373-48F5-8A87-308C6C9A3D44}"/>
              </a:ext>
            </a:extLst>
          </p:cNvPr>
          <p:cNvSpPr txBox="1"/>
          <p:nvPr/>
        </p:nvSpPr>
        <p:spPr>
          <a:xfrm>
            <a:off x="860417" y="1715998"/>
            <a:ext cx="10471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математических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детей старшего дошкольного возраста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счет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10;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психические процессы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внимание, мышление)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определять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группе количество предметов больше (меньше) 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</a:t>
            </a:r>
            <a:r>
              <a:rPr lang="ru-RU" sz="1400" dirty="0" smtClean="0"/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C6C14A-448B-4403-8C23-F2A4B9B41C51}"/>
              </a:ext>
            </a:extLst>
          </p:cNvPr>
          <p:cNvSpPr txBox="1"/>
          <p:nvPr/>
        </p:nvSpPr>
        <p:spPr>
          <a:xfrm flipH="1">
            <a:off x="984099" y="149277"/>
            <a:ext cx="917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комбинированного вида № 28 «Вишенка»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0343DDA-937F-4C4B-A1EB-BE41CCEA5FF2}"/>
              </a:ext>
            </a:extLst>
          </p:cNvPr>
          <p:cNvSpPr/>
          <p:nvPr/>
        </p:nvSpPr>
        <p:spPr>
          <a:xfrm>
            <a:off x="1922930" y="637109"/>
            <a:ext cx="74900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«Занимательная математика»</a:t>
            </a:r>
          </a:p>
          <a:p>
            <a:pPr algn="ctr"/>
            <a:r>
              <a:rPr lang="ru-RU" sz="16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6-7 лет</a:t>
            </a:r>
          </a:p>
          <a:p>
            <a:pPr algn="ctr"/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38DA8F2-0E9D-4DD1-BAF4-1727F5376419}"/>
              </a:ext>
            </a:extLst>
          </p:cNvPr>
          <p:cNvSpPr txBox="1"/>
          <p:nvPr/>
        </p:nvSpPr>
        <p:spPr>
          <a:xfrm>
            <a:off x="7458636" y="4703544"/>
            <a:ext cx="4733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10 окт., 16.56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0643" y="318554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03736" y="6175169"/>
            <a:ext cx="494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Г. Междуреченск, 2021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1CB65A-27CF-452E-8B3D-26C318D2D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75" y="3221777"/>
            <a:ext cx="1238250" cy="13049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76111B2-FD2C-4AB2-8ECB-5DDFEE67F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0986" y="596552"/>
            <a:ext cx="1238250" cy="13049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AFCADD9-C91F-4F35-984A-9B849BFC4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28" y="335960"/>
            <a:ext cx="1238250" cy="13049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9EBC421-9DBA-445C-B40E-B2ED86364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111" y="4799272"/>
            <a:ext cx="1238250" cy="1304925"/>
          </a:xfrm>
          <a:prstGeom prst="rect">
            <a:avLst/>
          </a:prstGeom>
        </p:spPr>
      </p:pic>
      <p:pic>
        <p:nvPicPr>
          <p:cNvPr id="1026" name="Picture 2" descr="http://www.pixic.ru/i/a0Y1506468s242v0.gif">
            <a:extLst>
              <a:ext uri="{FF2B5EF4-FFF2-40B4-BE49-F238E27FC236}">
                <a16:creationId xmlns="" xmlns:a16="http://schemas.microsoft.com/office/drawing/2014/main" id="{F1F64EA3-C02A-441D-AFE4-9BEE61AE9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8403" y="3842010"/>
            <a:ext cx="3048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57" y="2211846"/>
            <a:ext cx="8967508" cy="1630456"/>
          </a:xfrm>
          <a:prstGeom prst="rect">
            <a:avLst/>
          </a:prstGeom>
        </p:spPr>
      </p:pic>
      <p:pic>
        <p:nvPicPr>
          <p:cNvPr id="8" name="0039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089.875"/>
                  <p14:fade out="5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29365" y="1909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1219358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9" y="1235034"/>
            <a:ext cx="7288089" cy="507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5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="" xmlns:a16="http://schemas.microsoft.com/office/drawing/2014/main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7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="" xmlns:a16="http://schemas.microsoft.com/office/drawing/2014/main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6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="" xmlns:a16="http://schemas.microsoft.com/office/drawing/2014/main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8</a:t>
            </a:r>
          </a:p>
        </p:txBody>
      </p:sp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57D40758-1DD5-43CD-BF11-1333343C95FF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4667" l="4167" r="92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61" y="571500"/>
            <a:ext cx="6570517" cy="5715000"/>
          </a:xfrm>
          <a:prstGeom prst="rect">
            <a:avLst/>
          </a:prstGeom>
        </p:spPr>
      </p:pic>
      <p:pic>
        <p:nvPicPr>
          <p:cNvPr id="6" name="10 окт., 16.04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75843" y="371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6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="" xmlns:a16="http://schemas.microsoft.com/office/drawing/2014/main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4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="" xmlns:a16="http://schemas.microsoft.com/office/drawing/2014/main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8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="" xmlns:a16="http://schemas.microsoft.com/office/drawing/2014/main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9</a:t>
            </a:r>
          </a:p>
        </p:txBody>
      </p:sp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07C8E303-116A-4D65-B4BB-4363A8926E4A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8" b="89816" l="2556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0" y="278297"/>
            <a:ext cx="6838857" cy="6858000"/>
          </a:xfrm>
          <a:prstGeom prst="rect">
            <a:avLst/>
          </a:prstGeom>
        </p:spPr>
      </p:pic>
      <p:pic>
        <p:nvPicPr>
          <p:cNvPr id="6" name="10 окт., 16.13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2721" y="420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7" y="0"/>
            <a:ext cx="1219358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3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17" y="926276"/>
            <a:ext cx="4802084" cy="48020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17" b="89816" l="556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69" y="1222404"/>
            <a:ext cx="4309412" cy="4419542"/>
          </a:xfrm>
          <a:prstGeom prst="rect">
            <a:avLst/>
          </a:prstGeom>
        </p:spPr>
      </p:pic>
      <p:sp>
        <p:nvSpPr>
          <p:cNvPr id="19" name="Шестиугольник 18">
            <a:extLst>
              <a:ext uri="{FF2B5EF4-FFF2-40B4-BE49-F238E27FC236}">
                <a16:creationId xmlns="" xmlns:a16="http://schemas.microsoft.com/office/drawing/2014/main" id="{E31C6467-2BE5-4DBA-AEED-3040AAD49085}"/>
              </a:ext>
            </a:extLst>
          </p:cNvPr>
          <p:cNvSpPr/>
          <p:nvPr/>
        </p:nvSpPr>
        <p:spPr>
          <a:xfrm>
            <a:off x="4581453" y="57304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&lt;</a:t>
            </a:r>
            <a:endParaRPr lang="ru-RU" sz="6600" dirty="0"/>
          </a:p>
        </p:txBody>
      </p:sp>
      <p:sp>
        <p:nvSpPr>
          <p:cNvPr id="20" name="Шестиугольник 19">
            <a:extLst>
              <a:ext uri="{FF2B5EF4-FFF2-40B4-BE49-F238E27FC236}">
                <a16:creationId xmlns="" xmlns:a16="http://schemas.microsoft.com/office/drawing/2014/main" id="{E31C6467-2BE5-4DBA-AEED-3040AAD49085}"/>
              </a:ext>
            </a:extLst>
          </p:cNvPr>
          <p:cNvSpPr/>
          <p:nvPr/>
        </p:nvSpPr>
        <p:spPr>
          <a:xfrm>
            <a:off x="4618777" y="3720744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=</a:t>
            </a:r>
            <a:endParaRPr lang="ru-RU" sz="6600" dirty="0"/>
          </a:p>
        </p:txBody>
      </p:sp>
      <p:sp>
        <p:nvSpPr>
          <p:cNvPr id="21" name="Шестиугольник 20">
            <a:extLst>
              <a:ext uri="{FF2B5EF4-FFF2-40B4-BE49-F238E27FC236}">
                <a16:creationId xmlns="" xmlns:a16="http://schemas.microsoft.com/office/drawing/2014/main" id="{B93B0F9C-2811-4AB9-B019-1E766D920EDD}"/>
              </a:ext>
            </a:extLst>
          </p:cNvPr>
          <p:cNvSpPr/>
          <p:nvPr/>
        </p:nvSpPr>
        <p:spPr>
          <a:xfrm>
            <a:off x="4581453" y="2133462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&gt;</a:t>
            </a:r>
            <a:endParaRPr lang="ru-RU" sz="66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25" y="5768701"/>
            <a:ext cx="1290091" cy="80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10 окт., 16.21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89381" y="316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-49213"/>
            <a:ext cx="1219358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1" y="351911"/>
            <a:ext cx="6154178" cy="6154178"/>
          </a:xfrm>
          <a:prstGeom prst="rect">
            <a:avLst/>
          </a:prstGeom>
        </p:spPr>
      </p:pic>
      <p:sp>
        <p:nvSpPr>
          <p:cNvPr id="4" name="Шестиугольник 3">
            <a:extLst>
              <a:ext uri="{FF2B5EF4-FFF2-40B4-BE49-F238E27FC236}">
                <a16:creationId xmlns="" xmlns:a16="http://schemas.microsoft.com/office/drawing/2014/main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5</a:t>
            </a:r>
          </a:p>
        </p:txBody>
      </p:sp>
      <p:sp>
        <p:nvSpPr>
          <p:cNvPr id="5" name="Шестиугольник 4">
            <a:extLst>
              <a:ext uri="{FF2B5EF4-FFF2-40B4-BE49-F238E27FC236}">
                <a16:creationId xmlns="" xmlns:a16="http://schemas.microsoft.com/office/drawing/2014/main" id="{E31C6467-2BE5-4DBA-AEED-3040AAD49085}"/>
              </a:ext>
            </a:extLst>
          </p:cNvPr>
          <p:cNvSpPr/>
          <p:nvPr/>
        </p:nvSpPr>
        <p:spPr>
          <a:xfrm>
            <a:off x="8158370" y="213028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7</a:t>
            </a:r>
            <a:endParaRPr lang="ru-RU" sz="6600" dirty="0"/>
          </a:p>
        </p:txBody>
      </p:sp>
      <p:sp>
        <p:nvSpPr>
          <p:cNvPr id="6" name="Шестиугольник 5">
            <a:extLst>
              <a:ext uri="{FF2B5EF4-FFF2-40B4-BE49-F238E27FC236}">
                <a16:creationId xmlns="" xmlns:a16="http://schemas.microsoft.com/office/drawing/2014/main" id="{B93B0F9C-2811-4AB9-B019-1E766D920EDD}"/>
              </a:ext>
            </a:extLst>
          </p:cNvPr>
          <p:cNvSpPr/>
          <p:nvPr/>
        </p:nvSpPr>
        <p:spPr>
          <a:xfrm>
            <a:off x="8158369" y="39127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4</a:t>
            </a:r>
            <a:endParaRPr lang="ru-RU" sz="6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25" y="5975864"/>
            <a:ext cx="1259867" cy="78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0 окт., 16.23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0083" y="351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6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="" xmlns:a16="http://schemas.microsoft.com/office/drawing/2014/main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7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="" xmlns:a16="http://schemas.microsoft.com/office/drawing/2014/main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9</a:t>
            </a:r>
            <a:endParaRPr lang="ru-RU" sz="6600" dirty="0"/>
          </a:p>
        </p:txBody>
      </p:sp>
      <p:sp>
        <p:nvSpPr>
          <p:cNvPr id="10" name="Шестиугольник 9">
            <a:extLst>
              <a:ext uri="{FF2B5EF4-FFF2-40B4-BE49-F238E27FC236}">
                <a16:creationId xmlns="" xmlns:a16="http://schemas.microsoft.com/office/drawing/2014/main" id="{AD984200-79C4-4A51-8CA3-47EB10E14ABB}"/>
              </a:ext>
            </a:extLst>
          </p:cNvPr>
          <p:cNvSpPr/>
          <p:nvPr/>
        </p:nvSpPr>
        <p:spPr>
          <a:xfrm>
            <a:off x="8158369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8</a:t>
            </a:r>
            <a:endParaRPr lang="ru-RU" sz="6600" dirty="0"/>
          </a:p>
        </p:txBody>
      </p:sp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8FFE42C8-894D-4ADC-B233-C42A1F5E262C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7" y="338806"/>
            <a:ext cx="6289603" cy="6279776"/>
          </a:xfrm>
          <a:prstGeom prst="rect">
            <a:avLst/>
          </a:prstGeom>
        </p:spPr>
      </p:pic>
      <p:pic>
        <p:nvPicPr>
          <p:cNvPr id="13" name="10 окт., 16.25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5443" y="278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49213"/>
            <a:ext cx="12193587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" y="1157987"/>
            <a:ext cx="4548375" cy="45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79" y="1154812"/>
            <a:ext cx="4358008" cy="435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естиугольник 5">
            <a:extLst>
              <a:ext uri="{FF2B5EF4-FFF2-40B4-BE49-F238E27FC236}">
                <a16:creationId xmlns="" xmlns:a16="http://schemas.microsoft.com/office/drawing/2014/main" id="{E31C6467-2BE5-4DBA-AEED-3040AAD49085}"/>
              </a:ext>
            </a:extLst>
          </p:cNvPr>
          <p:cNvSpPr/>
          <p:nvPr/>
        </p:nvSpPr>
        <p:spPr>
          <a:xfrm>
            <a:off x="5192263" y="1222403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&gt;</a:t>
            </a:r>
            <a:endParaRPr lang="ru-RU" sz="6600" dirty="0"/>
          </a:p>
        </p:txBody>
      </p:sp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B93B0F9C-2811-4AB9-B019-1E766D920EDD}"/>
              </a:ext>
            </a:extLst>
          </p:cNvPr>
          <p:cNvSpPr/>
          <p:nvPr/>
        </p:nvSpPr>
        <p:spPr>
          <a:xfrm>
            <a:off x="5192263" y="2962276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&lt;</a:t>
            </a:r>
            <a:endParaRPr lang="ru-RU" sz="6600" dirty="0"/>
          </a:p>
        </p:txBody>
      </p:sp>
      <p:sp>
        <p:nvSpPr>
          <p:cNvPr id="8" name="Шестиугольник 7">
            <a:extLst>
              <a:ext uri="{FF2B5EF4-FFF2-40B4-BE49-F238E27FC236}">
                <a16:creationId xmlns="" xmlns:a16="http://schemas.microsoft.com/office/drawing/2014/main" id="{E31C6467-2BE5-4DBA-AEED-3040AAD49085}"/>
              </a:ext>
            </a:extLst>
          </p:cNvPr>
          <p:cNvSpPr/>
          <p:nvPr/>
        </p:nvSpPr>
        <p:spPr>
          <a:xfrm>
            <a:off x="5192263" y="4648591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=</a:t>
            </a:r>
            <a:endParaRPr lang="ru-RU" sz="6600" dirty="0"/>
          </a:p>
        </p:txBody>
      </p:sp>
      <p:sp>
        <p:nvSpPr>
          <p:cNvPr id="9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8FFE42C8-894D-4ADC-B233-C42A1F5E262C}"/>
              </a:ext>
            </a:extLst>
          </p:cNvPr>
          <p:cNvSpPr/>
          <p:nvPr/>
        </p:nvSpPr>
        <p:spPr>
          <a:xfrm>
            <a:off x="10668000" y="5947305"/>
            <a:ext cx="1118087" cy="6125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10 окт., 16.28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22243" y="143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5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716E-6 -4.44444E-6 C 0.06899 -4.44444E-6 0.12495 0.05602 0.12495 0.125 C 0.12495 0.19399 0.06899 0.25 -1.53716E-6 0.25 C -0.06898 0.25 -0.12495 0.19399 -0.12495 0.125 C -0.12495 0.05602 -0.06898 -4.44444E-6 -1.53716E-6 -4.44444E-6 Z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E31C6467-2BE5-4DBA-AEED-3040AAD49085}"/>
              </a:ext>
            </a:extLst>
          </p:cNvPr>
          <p:cNvSpPr/>
          <p:nvPr/>
        </p:nvSpPr>
        <p:spPr>
          <a:xfrm>
            <a:off x="8158370" y="278297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9</a:t>
            </a:r>
            <a:endParaRPr lang="ru-RU" sz="6600" dirty="0"/>
          </a:p>
        </p:txBody>
      </p:sp>
      <p:sp>
        <p:nvSpPr>
          <p:cNvPr id="8" name="Шестиугольник 7">
            <a:extLst>
              <a:ext uri="{FF2B5EF4-FFF2-40B4-BE49-F238E27FC236}">
                <a16:creationId xmlns="" xmlns:a16="http://schemas.microsoft.com/office/drawing/2014/main" id="{B93B0F9C-2811-4AB9-B019-1E766D920EDD}"/>
              </a:ext>
            </a:extLst>
          </p:cNvPr>
          <p:cNvSpPr/>
          <p:nvPr/>
        </p:nvSpPr>
        <p:spPr>
          <a:xfrm>
            <a:off x="8158369" y="1855308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7</a:t>
            </a:r>
          </a:p>
        </p:txBody>
      </p:sp>
      <p:sp>
        <p:nvSpPr>
          <p:cNvPr id="9" name="Шестиугольник 8">
            <a:extLst>
              <a:ext uri="{FF2B5EF4-FFF2-40B4-BE49-F238E27FC236}">
                <a16:creationId xmlns="" xmlns:a16="http://schemas.microsoft.com/office/drawing/2014/main" id="{442B3885-6256-4A80-92A7-A2A7FDA28B08}"/>
              </a:ext>
            </a:extLst>
          </p:cNvPr>
          <p:cNvSpPr/>
          <p:nvPr/>
        </p:nvSpPr>
        <p:spPr>
          <a:xfrm>
            <a:off x="8158369" y="3432319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/>
              <a:t>8</a:t>
            </a:r>
          </a:p>
        </p:txBody>
      </p:sp>
      <p:sp>
        <p:nvSpPr>
          <p:cNvPr id="10" name="Шестиугольник 9">
            <a:extLst>
              <a:ext uri="{FF2B5EF4-FFF2-40B4-BE49-F238E27FC236}">
                <a16:creationId xmlns="" xmlns:a16="http://schemas.microsoft.com/office/drawing/2014/main" id="{AD984200-79C4-4A51-8CA3-47EB10E14ABB}"/>
              </a:ext>
            </a:extLst>
          </p:cNvPr>
          <p:cNvSpPr/>
          <p:nvPr/>
        </p:nvSpPr>
        <p:spPr>
          <a:xfrm>
            <a:off x="8158367" y="5009330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10</a:t>
            </a:r>
            <a:endParaRPr lang="ru-RU" sz="6600" dirty="0"/>
          </a:p>
        </p:txBody>
      </p:sp>
      <p:sp>
        <p:nvSpPr>
          <p:cNvPr id="12" name="Управляющая кнопка: &quot;Вперед&quot; или &quot;Следующий&quot; 11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9484E152-7F7F-49DC-AA14-EDE68E700EAF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24" y="489288"/>
            <a:ext cx="1209364" cy="180060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46" y="4056514"/>
            <a:ext cx="12065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14" y="2251527"/>
            <a:ext cx="12065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44" y="278297"/>
            <a:ext cx="12065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1577010"/>
            <a:ext cx="12065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41" b="100000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6" y="1997402"/>
            <a:ext cx="1339197" cy="1815356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75" y="3197993"/>
            <a:ext cx="13350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9" y="3812758"/>
            <a:ext cx="13350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14" y="420081"/>
            <a:ext cx="13350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50" y="3692432"/>
            <a:ext cx="13350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10 окт., 16.30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80643" y="318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1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CE3960-030C-4B59-A1FF-2DB07E885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07D1753-E791-430A-B202-975AD033E0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B4F14C-931E-4E13-AB29-4627C79C86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736" y="-99391"/>
            <a:ext cx="12192000" cy="6957391"/>
          </a:xfrm>
          <a:prstGeom prst="rect">
            <a:avLst/>
          </a:prstGeom>
        </p:spPr>
      </p:pic>
      <p:sp>
        <p:nvSpPr>
          <p:cNvPr id="7" name="Шестиугольник 6">
            <a:extLst>
              <a:ext uri="{FF2B5EF4-FFF2-40B4-BE49-F238E27FC236}">
                <a16:creationId xmlns="" xmlns:a16="http://schemas.microsoft.com/office/drawing/2014/main" id="{E31C6467-2BE5-4DBA-AEED-3040AAD49085}"/>
              </a:ext>
            </a:extLst>
          </p:cNvPr>
          <p:cNvSpPr/>
          <p:nvPr/>
        </p:nvSpPr>
        <p:spPr>
          <a:xfrm>
            <a:off x="5189882" y="694555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&lt;</a:t>
            </a:r>
            <a:endParaRPr lang="ru-RU" sz="6600" dirty="0"/>
          </a:p>
        </p:txBody>
      </p:sp>
      <p:sp>
        <p:nvSpPr>
          <p:cNvPr id="8" name="Шестиугольник 7">
            <a:extLst>
              <a:ext uri="{FF2B5EF4-FFF2-40B4-BE49-F238E27FC236}">
                <a16:creationId xmlns="" xmlns:a16="http://schemas.microsoft.com/office/drawing/2014/main" id="{B93B0F9C-2811-4AB9-B019-1E766D920EDD}"/>
              </a:ext>
            </a:extLst>
          </p:cNvPr>
          <p:cNvSpPr/>
          <p:nvPr/>
        </p:nvSpPr>
        <p:spPr>
          <a:xfrm>
            <a:off x="5189882" y="2383566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&gt;</a:t>
            </a:r>
            <a:endParaRPr lang="ru-RU" sz="6600" dirty="0"/>
          </a:p>
        </p:txBody>
      </p:sp>
      <p:sp>
        <p:nvSpPr>
          <p:cNvPr id="10" name="Шестиугольник 9">
            <a:extLst>
              <a:ext uri="{FF2B5EF4-FFF2-40B4-BE49-F238E27FC236}">
                <a16:creationId xmlns="" xmlns:a16="http://schemas.microsoft.com/office/drawing/2014/main" id="{AD984200-79C4-4A51-8CA3-47EB10E14ABB}"/>
              </a:ext>
            </a:extLst>
          </p:cNvPr>
          <p:cNvSpPr/>
          <p:nvPr/>
        </p:nvSpPr>
        <p:spPr>
          <a:xfrm>
            <a:off x="5189881" y="4081675"/>
            <a:ext cx="1812235" cy="129871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=</a:t>
            </a:r>
            <a:endParaRPr lang="ru-RU" sz="6600" dirty="0"/>
          </a:p>
        </p:txBody>
      </p:sp>
      <p:sp>
        <p:nvSpPr>
          <p:cNvPr id="11" name="Управляющая кнопка: &quot;Вперед&quot; или &quot;Следующий&quot; 10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71888BC1-2C4B-4BF0-AB50-455DE739B1D6}"/>
              </a:ext>
            </a:extLst>
          </p:cNvPr>
          <p:cNvSpPr/>
          <p:nvPr/>
        </p:nvSpPr>
        <p:spPr>
          <a:xfrm>
            <a:off x="10668000" y="6042991"/>
            <a:ext cx="834887" cy="5168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5" y="441419"/>
            <a:ext cx="12065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02" y="441419"/>
            <a:ext cx="12065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26" y="441419"/>
            <a:ext cx="12065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3" y="2926045"/>
            <a:ext cx="12065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868163"/>
            <a:ext cx="12065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21" y="359943"/>
            <a:ext cx="13350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544" y="359943"/>
            <a:ext cx="13350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9" y="359943"/>
            <a:ext cx="13350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03" y="2861813"/>
            <a:ext cx="13350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456" y="2868163"/>
            <a:ext cx="13350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10 окт., 16.32_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86567" y="8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3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137</Words>
  <Application>Microsoft Office PowerPoint</Application>
  <PresentationFormat>Широкоэкранный</PresentationFormat>
  <Paragraphs>52</Paragraphs>
  <Slides>11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39</cp:revision>
  <dcterms:created xsi:type="dcterms:W3CDTF">2017-06-08T17:06:00Z</dcterms:created>
  <dcterms:modified xsi:type="dcterms:W3CDTF">2021-10-13T09:47:12Z</dcterms:modified>
</cp:coreProperties>
</file>