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64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B5876-D439-421B-88AD-DCC529957295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FD0F9-1D59-4731-9925-4E5E254F4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7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4841B-FD69-442E-9524-027DD5A1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F1736-585B-4D9E-80AA-B1C09EFF5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D15DE-1E58-458B-A92A-B7F87B62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2B930-CA26-4ADE-9214-D8E68959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90A77-F9BD-4DDA-AF39-61A6822C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6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0DC71-BCC4-4CDF-88E9-7BD3430A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D96282-FE1A-4ECB-A700-10711583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B3C2A-AD73-43CE-8E71-A79BD055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B3B52-FAC8-4BC8-9631-4CECF4D2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A542A-1A98-4157-922E-C648AAF5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84417C-B46C-48EB-B457-37B672A14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766B5-F00D-406B-821C-68D25E13D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E3DF2-5D68-4B77-BA5C-07F62EFA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8B215-D80A-498E-830C-937192DA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3B938-4BDE-477C-B5B5-893DAC2F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CB8B9-39A0-4AC5-BB30-6DDF3632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F0403-A890-40F1-98BE-0F75252D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22A0A-C099-4DBD-95A3-98695F6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FA7D1-B420-47D4-8D35-24CB7E12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AB2ED-4BED-45A3-90FD-86443D22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0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6589-0A3F-4F6A-8679-0ADC00BC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D6717-D059-4ED4-9F3F-EAAF173C1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6723B-60B7-4D5D-A39E-4FD69886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C934E-BD77-446E-840F-FEFEA5CC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D1A64-A532-4450-B491-D440A08A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77BB-23BB-4C77-99EE-BD02040F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BFE34-4608-433A-A934-4AA043BD5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612BD-E0AF-4DC2-BAA2-0EDA2A05C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8B6D38-0C5D-4105-9D0B-15DE3DB7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AFF76-CAE7-4076-82F1-2C2F50C9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FA502-D419-452D-AEF1-6ACAA6E7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5B52-7B88-48AE-9EE1-45E7CB2E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375EB-868B-43B1-B256-72C2B423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59301F-D097-455D-82DF-FB35567A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D5F3F-CBB7-45AF-9A57-02B8BBED3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1F0A12-263B-4B84-9DEA-3D4D1856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E98765-87E9-45AA-BCF4-DEF8E89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AB19C1-CA4D-4A4F-A960-C0614087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5232B5-4BC5-4F96-894E-6FEDDBBC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B80D5-FBAA-4544-913E-51ADA461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77C267-FBDA-4B06-B38D-F385A782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B5228B-8059-4987-B128-9FEB49F4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99DFF5-9C81-48DC-92C2-D4D2737D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4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8BC1EC-89E8-438E-A7E6-0520A7C3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98529F-0ACC-4477-9517-2D96822B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E7290E-3122-4732-A11B-88B4F063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0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DF3F-4213-4695-A3D6-A2559826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636F7-E2E8-44F8-82CE-D820E29E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F1070E-1E51-4CD1-BBB7-809AA355C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99EB6-D459-4FBF-BE53-AB862DEE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2C670-7F5D-4269-B336-99227CF5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0483B-21E6-4EAB-8291-48358CAE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2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AB294-A507-4D09-AB77-4F2134FD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7FE6B-A608-433F-A4BC-EF6BD5771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8DD29-31A3-4FF6-8E7C-251EBDA3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EF24-49D3-40A9-84A0-161B9CC3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D3DC1-484D-4189-BB8C-18C21EC5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17203-C279-4ED3-AAE3-6B558F08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2A44-69AB-4A75-9DA7-F15A5BD8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C5E12-D7FE-4EF7-8143-5DD72E399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D59E0-6457-472A-A7BF-8C5B121DC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96E2-024E-4747-A87B-ACC57FCCDC4D}" type="datetimeFigureOut">
              <a:rPr lang="ru-RU" smtClean="0"/>
              <a:t>25.05.2024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6256F-E389-4F02-9D78-24E559401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25E5D-1124-4CC9-9E05-5BF7FE190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A144-D47C-4D56-AD9D-98DA6F000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FEDC8-2375-4CB1-A2B1-5A1C81FD1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5843D-8FE2-4C1B-B671-BCE1EA25F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24E0B-BBC1-4EB9-A584-6D13574E2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80ED1-C86C-4465-AAC2-21E4A011693B}"/>
              </a:ext>
            </a:extLst>
          </p:cNvPr>
          <p:cNvSpPr txBox="1"/>
          <p:nvPr/>
        </p:nvSpPr>
        <p:spPr>
          <a:xfrm>
            <a:off x="2751222" y="2128980"/>
            <a:ext cx="708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12 июня-День России!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1821D-4E89-4048-BAA3-313C084B4728}"/>
              </a:ext>
            </a:extLst>
          </p:cNvPr>
          <p:cNvSpPr txBox="1"/>
          <p:nvPr/>
        </p:nvSpPr>
        <p:spPr>
          <a:xfrm>
            <a:off x="7692189" y="4106778"/>
            <a:ext cx="4098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Разработала 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Казанцева Н.В.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"Детский сад № 6 "Ромашка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0A547B-EF01-4BFF-8FB8-223F735C7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3509963"/>
            <a:ext cx="2919663" cy="2919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A28D47-4B43-486A-B160-9BE771C1625D}"/>
              </a:ext>
            </a:extLst>
          </p:cNvPr>
          <p:cNvSpPr txBox="1"/>
          <p:nvPr/>
        </p:nvSpPr>
        <p:spPr>
          <a:xfrm>
            <a:off x="3124200" y="1784866"/>
            <a:ext cx="498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презентация о празднике 23 февраля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3B19E-58F2-4F90-860C-4E0A03528892}"/>
              </a:ext>
            </a:extLst>
          </p:cNvPr>
          <p:cNvSpPr txBox="1"/>
          <p:nvPr/>
        </p:nvSpPr>
        <p:spPr>
          <a:xfrm>
            <a:off x="4547937" y="3144773"/>
            <a:ext cx="291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(старшая группа)</a:t>
            </a:r>
          </a:p>
        </p:txBody>
      </p:sp>
    </p:spTree>
    <p:extLst>
      <p:ext uri="{BB962C8B-B14F-4D97-AF65-F5344CB8AC3E}">
        <p14:creationId xmlns:p14="http://schemas.microsoft.com/office/powerpoint/2010/main" val="328673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B6DD1-902F-4EAC-8080-3A516E2C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D9250A-2BF1-4BA8-9869-E3BE68602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C61E7-9581-4448-9AE8-12884D54AB9C}"/>
              </a:ext>
            </a:extLst>
          </p:cNvPr>
          <p:cNvSpPr txBox="1"/>
          <p:nvPr/>
        </p:nvSpPr>
        <p:spPr>
          <a:xfrm>
            <a:off x="256673" y="3428999"/>
            <a:ext cx="4114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-52"/>
              </a:rPr>
              <a:t>День России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-52"/>
              </a:rPr>
              <a:t> – это главный государственный праздник.</a:t>
            </a:r>
          </a:p>
          <a:p>
            <a:pPr algn="l"/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-52"/>
              </a:rPr>
              <a:t>Это праздник свободы, мира и согласия всех людей.</a:t>
            </a:r>
          </a:p>
          <a:p>
            <a:pPr algn="l"/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PT Sans" panose="020B0503020203020204" pitchFamily="34" charset="-52"/>
              </a:rPr>
              <a:t>Это праздник настоящего и будущего нашей страны. Отмечается ежегодно 12 июня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FD8DF0-88ED-4098-83DD-9DDA78FE6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26" y="292768"/>
            <a:ext cx="6303983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2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49239-05D2-4594-BC7C-1137130E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31A161-4A59-4BC6-89A8-478B9801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40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3B4A3-BEBB-411B-A7EF-FC932DEB6008}"/>
              </a:ext>
            </a:extLst>
          </p:cNvPr>
          <p:cNvSpPr txBox="1"/>
          <p:nvPr/>
        </p:nvSpPr>
        <p:spPr>
          <a:xfrm>
            <a:off x="6577262" y="1989220"/>
            <a:ext cx="5109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Президент наш энергичный, Образован он отлично! Он народу помогает, Он во все дела вникает. Помнит воинов-бойцов, Наших дедов и отцов, Не забыл о молодежи, Он гарант свобод, надежен. Любит маленьких детей — С ними на земле светлей, С ними жизнь полней и краше, Дети — будущее наше! Наш президент!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A1D09-AF07-4D5D-B470-AF511D420EC7}"/>
              </a:ext>
            </a:extLst>
          </p:cNvPr>
          <p:cNvSpPr txBox="1"/>
          <p:nvPr/>
        </p:nvSpPr>
        <p:spPr>
          <a:xfrm>
            <a:off x="2382252" y="273767"/>
            <a:ext cx="729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Президент нашей страны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4B4177-A2F0-4A15-AA07-CA53ADC20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486526"/>
            <a:ext cx="5186948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8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62920-5CEB-4BBE-A75D-1F9A0808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7F238D-C3C3-4262-92F2-21FECBD7A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29EA8-4384-44FF-BBF6-00A4D39ADCF2}"/>
              </a:ext>
            </a:extLst>
          </p:cNvPr>
          <p:cNvSpPr txBox="1"/>
          <p:nvPr/>
        </p:nvSpPr>
        <p:spPr>
          <a:xfrm>
            <a:off x="3176337" y="365125"/>
            <a:ext cx="682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Конституция 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7CE8E-BBA9-410D-90A4-6204D7018F76}"/>
              </a:ext>
            </a:extLst>
          </p:cNvPr>
          <p:cNvSpPr txBox="1"/>
          <p:nvPr/>
        </p:nvSpPr>
        <p:spPr>
          <a:xfrm>
            <a:off x="144378" y="2958013"/>
            <a:ext cx="2935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Принята всенародным голосованием 12 декабря 1993 года с изменениями, одобренными в ходе общероссийского голосования 1 июля 2020 года.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BE1A31-55C2-4931-B7EB-9BE675D2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27" y="1939173"/>
            <a:ext cx="6634251" cy="44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4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AE5E-BA82-456B-8443-7FECADC5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42" y="54158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E0D7E9-F22E-4F64-B5EB-0977BCAA5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79E6F-2BD7-4DFA-B57F-31ECE12F068D}"/>
              </a:ext>
            </a:extLst>
          </p:cNvPr>
          <p:cNvSpPr txBox="1"/>
          <p:nvPr/>
        </p:nvSpPr>
        <p:spPr>
          <a:xfrm>
            <a:off x="3260558" y="211319"/>
            <a:ext cx="82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Герб и флаг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80DFC-67CC-4047-AA2A-A2A657C5AA12}"/>
              </a:ext>
            </a:extLst>
          </p:cNvPr>
          <p:cNvSpPr txBox="1"/>
          <p:nvPr/>
        </p:nvSpPr>
        <p:spPr>
          <a:xfrm>
            <a:off x="88232" y="3842084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Современный 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герб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 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России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 представляет собой золотого двухглавого орла на красном фоне. Над головами орла изображены три короны, ныне символизирующие суверенитет как всей 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Российской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 Федерации, так и ее частей, субъектов Федерации; в лапах — скипетр и держава, олицетворяющие государственную власть и единое государство; на груди — изображение всадника, поражающего копьем дракона.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E44F5A-F43E-4B4D-B0D6-CD7F039AE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8" y="1189999"/>
            <a:ext cx="2217843" cy="26520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5D70A0-C2EE-4E00-82E3-5E374CD0B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0" y="1189999"/>
            <a:ext cx="3853317" cy="2406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9E810-4585-4A4C-ADF2-E9F819F5AA8B}"/>
              </a:ext>
            </a:extLst>
          </p:cNvPr>
          <p:cNvSpPr txBox="1"/>
          <p:nvPr/>
        </p:nvSpPr>
        <p:spPr>
          <a:xfrm>
            <a:off x="5209674" y="3429000"/>
            <a:ext cx="6737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Флаг Российской Федерации состоит из трёх горизонтальных полос: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верхняя — белая,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средняя — синяя,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нижняя — красная.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Этот дизайн был выбран как символ единства и мира. Он также отсылает к историческим корням России.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Цвета флага России имеют следующее значение: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белый цвет символизирует чистоту, независимость и мир, а также является отсылкой к древнерусскому гербу;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синий цвет олицетворяет веру, преданность и правосудие, а также напоминает о голубом цвете мантии Богородицы, которая считается символом России;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красный цвет символизирует смелость, силу и мужество, а также напоминает о крови, пролитой за Родину.</a:t>
            </a:r>
          </a:p>
        </p:txBody>
      </p:sp>
    </p:spTree>
    <p:extLst>
      <p:ext uri="{BB962C8B-B14F-4D97-AF65-F5344CB8AC3E}">
        <p14:creationId xmlns:p14="http://schemas.microsoft.com/office/powerpoint/2010/main" val="219941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C27E-DFA7-41C0-A1E3-E79FDB86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D6E6BE-F855-4B3A-9D20-39FEA3F73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E3029-7262-4601-A430-1BEC1AFE3BDC}"/>
              </a:ext>
            </a:extLst>
          </p:cNvPr>
          <p:cNvSpPr txBox="1"/>
          <p:nvPr/>
        </p:nvSpPr>
        <p:spPr>
          <a:xfrm>
            <a:off x="2839452" y="442087"/>
            <a:ext cx="7042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Столица России- Москва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915544-E119-47AD-AFC4-BA532FCB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1" y="1690688"/>
            <a:ext cx="7475149" cy="4985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72765-7BDA-40BD-B891-B093983C4A68}"/>
              </a:ext>
            </a:extLst>
          </p:cNvPr>
          <p:cNvSpPr txBox="1"/>
          <p:nvPr/>
        </p:nvSpPr>
        <p:spPr>
          <a:xfrm>
            <a:off x="136358" y="3018340"/>
            <a:ext cx="3248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YS Text"/>
              </a:rPr>
              <a:t>Московский Кремль — древнейшая часть Москвы, главный общественно-политический, духовно-религиозный и историко-художественный комплекс центра столицы, местопребывание Президента РФ.</a:t>
            </a:r>
          </a:p>
        </p:txBody>
      </p:sp>
    </p:spTree>
    <p:extLst>
      <p:ext uri="{BB962C8B-B14F-4D97-AF65-F5344CB8AC3E}">
        <p14:creationId xmlns:p14="http://schemas.microsoft.com/office/powerpoint/2010/main" val="102125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F9784-BBAD-4A37-9C8B-2B7F7666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B85E46-9D64-4831-AFA3-06888977E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4A913-EC00-44A5-840E-9756D5FFC12A}"/>
              </a:ext>
            </a:extLst>
          </p:cNvPr>
          <p:cNvSpPr txBox="1"/>
          <p:nvPr/>
        </p:nvSpPr>
        <p:spPr>
          <a:xfrm>
            <a:off x="3820026" y="504686"/>
            <a:ext cx="75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Гимн России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317AD-BCE9-451F-9A25-BB40C4B04B1B}"/>
              </a:ext>
            </a:extLst>
          </p:cNvPr>
          <p:cNvSpPr txBox="1"/>
          <p:nvPr/>
        </p:nvSpPr>
        <p:spPr>
          <a:xfrm>
            <a:off x="224590" y="1167468"/>
            <a:ext cx="3473116" cy="54476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 — священная наша держава,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 — любимая наша страна.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Могучая воля, великая слава —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Твоё достоянье на все времена!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Отечество наше свободное,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Братских народов союз вековой,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Предками данная мудрость народная!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страна! Мы гордимся тобой!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южных морей до полярного края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Раскинулись наши леса и поля.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 ты на свете! Одна ты такая —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Хранимая Богом родная земля!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Отечество наше свободное,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Братских народов союз вековой,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Предками данная мудрость народная!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страна! Мы гордимся тобой!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простор для мечты и для жизни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Грядущие нам открывают года.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силу даёт наша верность Отчизне.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было, так есть и так будет всегда!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Отечество наше свободное,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Братских народов союз вековой,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Предками данная мудрость народная!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страна! Мы гордимся тобой!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61BB80-4AE5-4A9F-A54F-9ED9D996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73" y="1404763"/>
            <a:ext cx="6621908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933DA-67B0-4A51-9C14-0FF79306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253578-966A-4642-89F4-25C25C7CE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43497-96B2-4B0D-887C-A17F152DC48E}"/>
              </a:ext>
            </a:extLst>
          </p:cNvPr>
          <p:cNvSpPr txBox="1"/>
          <p:nvPr/>
        </p:nvSpPr>
        <p:spPr>
          <a:xfrm>
            <a:off x="2671011" y="365125"/>
            <a:ext cx="967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Россия – многонациональное государство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D9B21-81CC-462D-A4CA-DEC700F8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0" y="1475874"/>
            <a:ext cx="6898105" cy="51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6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FFC5-9D0C-4E84-9AC8-993674BF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8C2A93-926C-42F7-AE08-DB26F2C31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8FD60-B0B9-417B-A6A9-161EA1D0AB40}"/>
              </a:ext>
            </a:extLst>
          </p:cNvPr>
          <p:cNvSpPr txBox="1"/>
          <p:nvPr/>
        </p:nvSpPr>
        <p:spPr>
          <a:xfrm>
            <a:off x="2759242" y="1138990"/>
            <a:ext cx="846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7EE18E-AA6B-46EE-A52B-8F7983B03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62" y="2337969"/>
            <a:ext cx="5834201" cy="43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21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527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nkazanceva453@gmail.com</dc:creator>
  <cp:lastModifiedBy>nkazanceva453@gmail.com</cp:lastModifiedBy>
  <cp:revision>5</cp:revision>
  <dcterms:created xsi:type="dcterms:W3CDTF">2024-05-25T08:43:02Z</dcterms:created>
  <dcterms:modified xsi:type="dcterms:W3CDTF">2024-05-25T09:23:24Z</dcterms:modified>
</cp:coreProperties>
</file>