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2" r:id="rId8"/>
    <p:sldId id="265" r:id="rId9"/>
    <p:sldId id="264" r:id="rId10"/>
    <p:sldId id="261" r:id="rId11"/>
    <p:sldId id="266" r:id="rId12"/>
    <p:sldId id="267" r:id="rId13"/>
    <p:sldId id="271" r:id="rId14"/>
    <p:sldId id="272" r:id="rId15"/>
    <p:sldId id="268" r:id="rId16"/>
    <p:sldId id="270" r:id="rId17"/>
    <p:sldId id="269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FF28-A366-40F7-B507-1BC96DDBB6E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F6A6-7BCB-4C36-ACB2-2EBDE230F3C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1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FF28-A366-40F7-B507-1BC96DDBB6E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F6A6-7BCB-4C36-ACB2-2EBDE230F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1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FF28-A366-40F7-B507-1BC96DDBB6E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F6A6-7BCB-4C36-ACB2-2EBDE230F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66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FF28-A366-40F7-B507-1BC96DDBB6E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F6A6-7BCB-4C36-ACB2-2EBDE230F3C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7281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FF28-A366-40F7-B507-1BC96DDBB6E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F6A6-7BCB-4C36-ACB2-2EBDE230F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695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FF28-A366-40F7-B507-1BC96DDBB6E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F6A6-7BCB-4C36-ACB2-2EBDE230F3C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7787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FF28-A366-40F7-B507-1BC96DDBB6E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F6A6-7BCB-4C36-ACB2-2EBDE230F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535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FF28-A366-40F7-B507-1BC96DDBB6E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F6A6-7BCB-4C36-ACB2-2EBDE230F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64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FF28-A366-40F7-B507-1BC96DDBB6E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F6A6-7BCB-4C36-ACB2-2EBDE230F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FF28-A366-40F7-B507-1BC96DDBB6E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F6A6-7BCB-4C36-ACB2-2EBDE230F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36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FF28-A366-40F7-B507-1BC96DDBB6E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F6A6-7BCB-4C36-ACB2-2EBDE230F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94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FF28-A366-40F7-B507-1BC96DDBB6E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F6A6-7BCB-4C36-ACB2-2EBDE230F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0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FF28-A366-40F7-B507-1BC96DDBB6E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F6A6-7BCB-4C36-ACB2-2EBDE230F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9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FF28-A366-40F7-B507-1BC96DDBB6E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F6A6-7BCB-4C36-ACB2-2EBDE230F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1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FF28-A366-40F7-B507-1BC96DDBB6E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F6A6-7BCB-4C36-ACB2-2EBDE230F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0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FF28-A366-40F7-B507-1BC96DDBB6E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F6A6-7BCB-4C36-ACB2-2EBDE230F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37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FF28-A366-40F7-B507-1BC96DDBB6E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F6A6-7BCB-4C36-ACB2-2EBDE230F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7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94FF28-A366-40F7-B507-1BC96DDBB6E3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0EF6A6-7BCB-4C36-ACB2-2EBDE230F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21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739349" cy="297180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Путешествие по морскому дну с Айболитом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10958289" cy="1947333"/>
          </a:xfrm>
        </p:spPr>
        <p:txBody>
          <a:bodyPr/>
          <a:lstStyle/>
          <a:p>
            <a:pPr algn="r"/>
            <a:r>
              <a:rPr lang="ru-RU" b="1" i="1" dirty="0" smtClean="0"/>
              <a:t>Воспитатель : </a:t>
            </a:r>
            <a:r>
              <a:rPr lang="ru-RU" b="1" i="1" dirty="0" err="1" smtClean="0"/>
              <a:t>Арляпова</a:t>
            </a:r>
            <a:r>
              <a:rPr lang="ru-RU" b="1" i="1" dirty="0" smtClean="0"/>
              <a:t> Ю.Б.</a:t>
            </a:r>
          </a:p>
          <a:p>
            <a:pPr algn="r"/>
            <a:r>
              <a:rPr lang="ru-RU" b="1" i="1" dirty="0" smtClean="0"/>
              <a:t>Г. Междуреченск </a:t>
            </a:r>
          </a:p>
          <a:p>
            <a:pPr algn="r"/>
            <a:r>
              <a:rPr lang="ru-RU" b="1" i="1" dirty="0" smtClean="0"/>
              <a:t>МБДОУ Детский сад №37 «Искорка»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0972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09" y="0"/>
            <a:ext cx="10058400" cy="67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515"/>
            <a:ext cx="6000782" cy="44947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97" y="2460037"/>
            <a:ext cx="6216203" cy="43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59887" cy="4389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35" y="2627290"/>
            <a:ext cx="6346065" cy="42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961" y="0"/>
            <a:ext cx="48032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98748" y="3013501"/>
            <a:ext cx="39613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/>
              <a:t>Рыба - Змея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346462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" y="206060"/>
            <a:ext cx="9195515" cy="64394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40214" y="2007963"/>
            <a:ext cx="2575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Рыба -Топор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4196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8" y="824247"/>
            <a:ext cx="8264749" cy="52127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29628" y="1904931"/>
            <a:ext cx="2970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Рыба - Камбала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88172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517"/>
            <a:ext cx="6375042" cy="58841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51561" y="352305"/>
            <a:ext cx="4539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Летучие рыбы</a:t>
            </a:r>
            <a:endParaRPr lang="ru-RU" sz="3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42" y="1710543"/>
            <a:ext cx="5816958" cy="514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02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40463" y="1582959"/>
            <a:ext cx="3451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Рыба - Крылатка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43982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4" y="671890"/>
            <a:ext cx="8141852" cy="56097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10804" y="2381449"/>
            <a:ext cx="3270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/>
              <a:t>Морской кот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96767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402"/>
            <a:ext cx="9221273" cy="61460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54202" y="2639027"/>
            <a:ext cx="2350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/>
              <a:t>Дельфин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5325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60608"/>
            <a:ext cx="11190109" cy="5633791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Цель: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познакомить с многообразием морских обитателей, развивать познавательный интерес к природе, желание узнавать о характерных особенностях, образе жизни, о приспособленности живых организмов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100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20"/>
            <a:ext cx="9530366" cy="6286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79842" y="2561754"/>
            <a:ext cx="1608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/>
              <a:t>Акула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84060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6" y="0"/>
            <a:ext cx="514524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35626" y="2754936"/>
            <a:ext cx="4078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/>
              <a:t>Морские коньки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66580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5" y="493272"/>
            <a:ext cx="8780066" cy="58431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37938" y="1763263"/>
            <a:ext cx="32540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Чудесная раковина с жемчужиной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30642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609" y="494882"/>
            <a:ext cx="4365938" cy="548091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Наше путешествие подошло к концу, до новых встреч!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40" y="0"/>
            <a:ext cx="3672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855" y="0"/>
            <a:ext cx="367228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1820" y="4236007"/>
            <a:ext cx="37850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Возьмите меня с собой?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889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0456" y="1560370"/>
            <a:ext cx="3048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Большую часть поверхности занимает вода. Это моря и океаны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417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9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36" y="0"/>
            <a:ext cx="10058400" cy="670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21" y="325191"/>
            <a:ext cx="8309020" cy="623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95" y="0"/>
            <a:ext cx="10971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</TotalTime>
  <Words>99</Words>
  <Application>Microsoft Office PowerPoint</Application>
  <PresentationFormat>Произвольный</PresentationFormat>
  <Paragraphs>18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Сектор</vt:lpstr>
      <vt:lpstr>Путешествие по морскому дну с Айболитом</vt:lpstr>
      <vt:lpstr>Цель: познакомить с многообразием морских обитателей, развивать познавательный интерес к природе, желание узнавать о характерных особенностях, образе жизни, о приспособленности живых организмов.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Наше путешествие подошло к концу, до новых встреч!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морскому дну с Айболитом</dc:title>
  <dc:creator>PlaystandPC</dc:creator>
  <cp:lastModifiedBy>User</cp:lastModifiedBy>
  <cp:revision>5</cp:revision>
  <dcterms:created xsi:type="dcterms:W3CDTF">2024-02-20T06:39:31Z</dcterms:created>
  <dcterms:modified xsi:type="dcterms:W3CDTF">2024-05-18T10:05:19Z</dcterms:modified>
</cp:coreProperties>
</file>