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9" r:id="rId3"/>
    <p:sldId id="256" r:id="rId4"/>
    <p:sldId id="262" r:id="rId5"/>
    <p:sldId id="261" r:id="rId6"/>
    <p:sldId id="265" r:id="rId7"/>
    <p:sldId id="260" r:id="rId8"/>
    <p:sldId id="264" r:id="rId9"/>
    <p:sldId id="263" r:id="rId10"/>
    <p:sldId id="259" r:id="rId11"/>
    <p:sldId id="266" r:id="rId12"/>
    <p:sldId id="267" r:id="rId13"/>
    <p:sldId id="268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0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7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4F9B95-B904-4B15-AA72-F76BC606C2A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71E1F4-B89F-4232-9DC7-181B85B6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1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fif"/><Relationship Id="rId3" Type="http://schemas.openxmlformats.org/officeDocument/2006/relationships/image" Target="../media/image15.jfif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f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fif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59" b="78343" l="16094" r="8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15443" r="16391" b="20753"/>
          <a:stretch/>
        </p:blipFill>
        <p:spPr bwMode="auto">
          <a:xfrm>
            <a:off x="2438399" y="1828800"/>
            <a:ext cx="6749143" cy="3483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8457" y="685800"/>
            <a:ext cx="1078456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бюджетное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комбинированного вида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«Веснушки»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(МБДОУ «Детский сад № 54 «Веснушки»)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9558" y="5530402"/>
            <a:ext cx="243516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Междуреченск 2023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1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3" y="190241"/>
            <a:ext cx="2463283" cy="3160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8" y="3627766"/>
            <a:ext cx="3470988" cy="2995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24" y="164541"/>
            <a:ext cx="2389241" cy="3185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36" y="3627766"/>
            <a:ext cx="3918857" cy="2939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61" y="3627766"/>
            <a:ext cx="3918858" cy="2939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82" y="164541"/>
            <a:ext cx="2389444" cy="3185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43" y="190241"/>
            <a:ext cx="2555983" cy="3160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3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3" y="376110"/>
            <a:ext cx="3265716" cy="2449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45" y="281729"/>
            <a:ext cx="3315863" cy="2486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4" y="3213359"/>
            <a:ext cx="2453562" cy="3411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18" y="3168891"/>
            <a:ext cx="2558531" cy="3411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8993" y="3124425"/>
            <a:ext cx="2625231" cy="3500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168" y="3124425"/>
            <a:ext cx="2612657" cy="3483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44" y="281729"/>
            <a:ext cx="3240168" cy="2430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9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9" y="279918"/>
            <a:ext cx="4848968" cy="3648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1" y="279918"/>
            <a:ext cx="4848967" cy="3648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46" y="3200400"/>
            <a:ext cx="4795934" cy="3383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1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765431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Плавание позволяет не только улучшить общее физическое здоровье малыша, но и укрепить иммунную систему, стабилизировать эмоциональное здоровье, а также развитию когнитивные способности и концентрацию.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32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5983" y="668216"/>
            <a:ext cx="984839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ctr"/>
            <a:endParaRPr lang="ru-RU" sz="3600" b="1" i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Благодаря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комплексному эффекту от занятий в воде, ребенок быстрее заговорит, а занятия с логопедом станут эффективнее за счет повышения концентрации и внимания.</a:t>
            </a:r>
            <a:br>
              <a:rPr lang="ru-RU" sz="3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244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092" y="685800"/>
            <a:ext cx="5664932" cy="47478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Инструктор по физической культуре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( плавание):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Городецкая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Альфия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Рифовна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22" y="808892"/>
            <a:ext cx="3657599" cy="5174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1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108" y="175847"/>
            <a:ext cx="8247184" cy="1705707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Влияние плавания на развитие речи и координации у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38" y="2160555"/>
            <a:ext cx="6438123" cy="440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6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031" y="298937"/>
            <a:ext cx="6066692" cy="638321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последние годы все больше и больше детей имеют задержку речевого развития. Это может быть связано с экологией, тяжелой беременностью и родами, медикаментозными препаратами и другими факторами.</a:t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23" y="703384"/>
            <a:ext cx="3944815" cy="5398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6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6" y="2177142"/>
            <a:ext cx="9891938" cy="1545771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Вода создает уникальную среду, которая стимулирует различные сенсорные органы и позволяет ребенку усваивать новую информацию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Неврологи утверждают, что во время занятий плаванием дети развивают координацию движений, которая также способствуют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запуску или улучшению речевых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21033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9829" y="304801"/>
            <a:ext cx="1058091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Влияние плавания на развитие речи у детей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Плавание влияет на развитие слухового восприятия и голосовых связок. По мнению логопедов, звуки воды и активное общение с педагогом во время занятий способствуют развитию аудиальных навыков.</a:t>
            </a:r>
            <a:b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Повышение концентрации внимания и улучшение памяти</a:t>
            </a:r>
            <a:b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Синхронизация движений во время плавания требует определенной концентрации, что способствует развитию внимания и памяти, необходимых для речевого развития.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8599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2229" y="391887"/>
            <a:ext cx="102543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i="1" dirty="0" smtClean="0">
              <a:solidFill>
                <a:schemeClr val="accent1">
                  <a:lumMod val="75000"/>
                </a:schemeClr>
              </a:solidFill>
              <a:latin typeface="Sitka Display" panose="02000505000000020004" pitchFamily="2" charset="0"/>
              <a:ea typeface="Calibri" panose="020F0502020204030204" pitchFamily="34" charset="0"/>
            </a:endParaRPr>
          </a:p>
          <a:p>
            <a:pPr algn="ctr"/>
            <a:endParaRPr lang="ru-RU" sz="3600" i="1" dirty="0" smtClean="0">
              <a:solidFill>
                <a:schemeClr val="accent1">
                  <a:lumMod val="75000"/>
                </a:schemeClr>
              </a:solidFill>
              <a:latin typeface="Sitka Display" panose="02000505000000020004" pitchFamily="2" charset="0"/>
              <a:ea typeface="Calibri" panose="020F0502020204030204" pitchFamily="34" charset="0"/>
            </a:endParaRP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Sitka Display" panose="02000505000000020004" pitchFamily="2" charset="0"/>
                <a:ea typeface="Calibri" panose="020F0502020204030204" pitchFamily="34" charset="0"/>
              </a:rPr>
              <a:t>Чтобы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Sitka Display" panose="02000505000000020004" pitchFamily="2" charset="0"/>
                <a:ea typeface="Calibri" panose="020F0502020204030204" pitchFamily="34" charset="0"/>
              </a:rPr>
              <a:t>привить ребенку любовь к плаванию, рекомендуется увлекать юного пловца интересными играми и упражнениями в воде. Превратив физическую активность в увлекательное времяпрепровождение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707" y="492369"/>
            <a:ext cx="9862631" cy="52770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Все движения в воде сопровождаются стихами,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потешками и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песнями.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Примеры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игр в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бассейне: 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4" y="984738"/>
            <a:ext cx="3227384" cy="2434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2" y="908539"/>
            <a:ext cx="3287190" cy="2465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96" y="844480"/>
            <a:ext cx="3468628" cy="2601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4" y="3736260"/>
            <a:ext cx="2241113" cy="2988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86" y="3722700"/>
            <a:ext cx="2271431" cy="3001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56" y="3668690"/>
            <a:ext cx="2341306" cy="298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239" y="3661230"/>
            <a:ext cx="2297386" cy="3063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1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293</Words>
  <Application>Microsoft Office PowerPoint</Application>
  <PresentationFormat>Широкоэкранный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Sitka Display</vt:lpstr>
      <vt:lpstr>Times New Roman</vt:lpstr>
      <vt:lpstr>Параллакс</vt:lpstr>
      <vt:lpstr>Презентация PowerPoint</vt:lpstr>
      <vt:lpstr>Инструктор по физической культуре  ( плавание): Городецкая Альфия Рифовна</vt:lpstr>
      <vt:lpstr>Влияние плавания на развитие речи и координации у детей </vt:lpstr>
      <vt:lpstr>В последние годы все больше и больше детей имеют задержку речевого развития. Это может быть связано с экологией, тяжелой беременностью и родами, медикаментозными препаратами и другими факторами. </vt:lpstr>
      <vt:lpstr>Вода создает уникальную среду, которая стимулирует различные сенсорные органы и позволяет ребенку усваивать новую информацию.  Неврологи утверждают, что во время занятий плаванием дети развивают координацию движений, которая также способствуют запуску или улучшению речевых навыков.</vt:lpstr>
      <vt:lpstr>Презентация PowerPoint</vt:lpstr>
      <vt:lpstr>Презентация PowerPoint</vt:lpstr>
      <vt:lpstr>Все движения в воде сопровождаются стихами,  потешками и песнями.   Примеры игр в бассейне: </vt:lpstr>
      <vt:lpstr>Презентация PowerPoint</vt:lpstr>
      <vt:lpstr>Презентация PowerPoint</vt:lpstr>
      <vt:lpstr>Презентация PowerPoint</vt:lpstr>
      <vt:lpstr>Презентация PowerPoint</vt:lpstr>
      <vt:lpstr>Плавание позволяет не только улучшить общее физическое здоровье малыша, но и укрепить иммунную систему, стабилизировать эмоциональное здоровье, а также развитию когнитивные способности и концентрацию.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Аля</dc:creator>
  <cp:lastModifiedBy>Аля</cp:lastModifiedBy>
  <cp:revision>11</cp:revision>
  <dcterms:created xsi:type="dcterms:W3CDTF">2024-02-19T13:54:27Z</dcterms:created>
  <dcterms:modified xsi:type="dcterms:W3CDTF">2024-04-09T12:26:39Z</dcterms:modified>
</cp:coreProperties>
</file>