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57" r:id="rId5"/>
    <p:sldId id="266" r:id="rId6"/>
    <p:sldId id="265" r:id="rId7"/>
    <p:sldId id="268" r:id="rId8"/>
    <p:sldId id="269" r:id="rId9"/>
    <p:sldId id="263" r:id="rId10"/>
    <p:sldId id="267" r:id="rId11"/>
    <p:sldId id="270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gas-kvas.com/grafic/uploads/posts/2024-01/gas-kvas-com-p-luna-multyashnaya-na-prozrachnom-fone-7.jpg" TargetMode="External"/><Relationship Id="rId3" Type="http://schemas.openxmlformats.org/officeDocument/2006/relationships/hyperlink" Target="https://telegra.ph/file/f6080928a13c41ed5b3ed.jpg" TargetMode="External"/><Relationship Id="rId7" Type="http://schemas.openxmlformats.org/officeDocument/2006/relationships/hyperlink" Target="https://img.freepik.com/premium-vector/young-astronaut-in-the-space_194428-279.jpg?w=200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istockphoto.com/vectors/stylised-space-capsule-landing-vector-id165626942?k=6&amp;m=165626942&amp;s=612x612&amp;w=0&amp;h=WPtMfQZvDRzujHuFgKMTLqT4RvlvE-TVEAsuESyCssw=" TargetMode="External"/><Relationship Id="rId5" Type="http://schemas.openxmlformats.org/officeDocument/2006/relationships/hyperlink" Target="https://dettext.com/wp-content/uploads/2024/01/inoplanetianin-risunok-detskii/69013-dettext_com-inoplanetianin-risunok-detskii.png" TargetMode="External"/><Relationship Id="rId4" Type="http://schemas.openxmlformats.org/officeDocument/2006/relationships/hyperlink" Target="http://fantik47.rusedu.net/gallery/3117/buduchemu_kosmonavtu_3.jpg" TargetMode="External"/><Relationship Id="rId9" Type="http://schemas.openxmlformats.org/officeDocument/2006/relationships/hyperlink" Target="https://sun9-25.userapi.com/impg/meRwa2kEZJeDRToAqGk_3Ju2DULCK6I-opKXWQ/8Z1JnFi7R08.jpg?size=427x604&amp;quality=96&amp;sign=625c7e4fa52fe2f49e83c12072f40b8b&amp;c_uniq_tag=2_wr1um2g1NJXc0gmJ-3NMh8xIzNTpguoHsjbojNZHk&amp;type=albu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646056_57-p-fon-dlya-prezentatsii-kosmos-dlya-detei-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/>
          <a:lstStyle/>
          <a:p>
            <a:r>
              <a:rPr lang="ru-RU" b="1" dirty="0" smtClean="0"/>
              <a:t>КОСМИЧЕСКАЯ  ОДИССЕЯ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8929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«Детский сад №37 «Искорка»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3857628"/>
            <a:ext cx="4572000" cy="72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14000"/>
              </a:lnSpc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Морозова Альбина Вадимовна</a:t>
            </a:r>
          </a:p>
          <a:p>
            <a:pPr algn="r">
              <a:lnSpc>
                <a:spcPct val="114000"/>
              </a:lnSpc>
            </a:pP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Физ.инструктор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6488668"/>
            <a:ext cx="274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Междуреченск   -  2024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2857496"/>
            <a:ext cx="3221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старший дошкольный возраст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42984"/>
            <a:ext cx="90637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МАРСИАНСКИЙ ФУТБОЛ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ЗАГНАТЬ  ГОЛОВОЙ  МЕДБОЛ (НАБИВНОЙ МЯЧ) В  ВОРОТА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ДУГУ,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ВЕРНУТЬСЯ ОБРАТНО БЕГОМ, МЯЧ В РУКАХ,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ПЕРЕДАТЬ МЯЧ, ВСТАТЬ В КОНЕЦ КОЛОННЫ.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3" name="Picture 5" descr="https://gift-msk.ru/image/cache/catalog/Folgirovanniekrugizvezdaserdca/68b0a80d_c8cc_11e0_81d0_b82b776c9b82_a7961580_ed77_11e4_ad00_5404a6a1bf15-600x3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500" t="-2381" r="19999"/>
          <a:stretch>
            <a:fillRect/>
          </a:stretch>
        </p:blipFill>
        <p:spPr bwMode="auto">
          <a:xfrm>
            <a:off x="4786314" y="3786190"/>
            <a:ext cx="2286016" cy="2136914"/>
          </a:xfrm>
          <a:prstGeom prst="rect">
            <a:avLst/>
          </a:prstGeom>
          <a:noFill/>
        </p:spPr>
      </p:pic>
      <p:pic>
        <p:nvPicPr>
          <p:cNvPr id="22531" name="Picture 3" descr="https://avatars.mds.yandex.net/i?id=0c9479751646039550b84b2ab8f6baf463684336-4983949-images-thumbs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143380"/>
            <a:ext cx="2357454" cy="235745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357166"/>
            <a:ext cx="61436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ГЛЯДИТЕ МАРСИАНЕ!   У НИХ СОРЕВНОВАНИЯ ПО ФУТБОЛУ! НА МАРСЕ НЕ ОБЫЧНЫЙ ФУТБОЛ….</a:t>
            </a:r>
            <a:endParaRPr lang="ru-RU" sz="1000" dirty="0"/>
          </a:p>
        </p:txBody>
      </p:sp>
      <p:pic>
        <p:nvPicPr>
          <p:cNvPr id="3074" name="Picture 2" descr="C:\Users\admin\Desktop\pngwing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7905" y="3786190"/>
            <a:ext cx="3005888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7"/>
            <a:ext cx="5857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256212"/>
            <a:ext cx="797096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ВОЗВРАЩЕНИЕ НА КОСМОДРОМ /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КОСМИЧЕСКОЙ КАПСУЛЕ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ПРЫЖКИ  ОТ  ОРИЕНТИРА  ДО ОРИЕНТИРА НА ФИТБОЛАХ.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https://media.istockphoto.com/vectors/stylised-space-capsule-landing-vector-id165626942?k=6&amp;m=165626942&amp;s=612x612&amp;w=0&amp;h=WPtMfQZvDRzujHuFgKMTLqT4RvlvE-TVEAsuESyCssw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369999">
            <a:off x="4878747" y="2365340"/>
            <a:ext cx="2405252" cy="2537956"/>
          </a:xfrm>
          <a:prstGeom prst="rect">
            <a:avLst/>
          </a:prstGeom>
          <a:noFill/>
        </p:spPr>
      </p:pic>
      <p:sp>
        <p:nvSpPr>
          <p:cNvPr id="29701" name="AutoShape 5" descr="https://thumbs.dreamstime.com/b/%D0%BA%D0%BE%D1%81%D0%BC%D0%BE%D0%BD%D0%B0%D0%B2%D1%82-%D0%B8-%D0%BA%D0%BE%D1%81%D0%BC%D0%B8%D1%87%D0%B5%D1%81%D0%BA%D0%B0%D1%8F-%D0%BA%D0%B0%D0%BF%D1%81%D1%83-%D0%B0-%D0%B0%D1%81%D1%82%D1%80%D0%BE%D0%BD%D0%B0%D0%B2%D1%82%D0%B0-954467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3" name="AutoShape 7" descr="https://thumbs.dreamstime.com/b/%D0%BA%D0%BE%D1%81%D0%BC%D0%BE%D0%BD%D0%B0%D0%B2%D1%82-%D0%B8-%D0%BA%D0%BE%D1%81%D0%BC%D0%B8%D1%87%D0%B5%D1%81%D0%BA%D0%B0%D1%8F-%D0%BA%D0%B0%D0%BF%D1%81%D1%83-%D0%B0-%D0%B0%D1%81%D1%82%D1%80%D0%BE%D0%BD%D0%B0%D0%B2%D1%82%D0%B0-954467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8604"/>
            <a:ext cx="84296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ПОРА ВОЗВРАЩАТЬСЯ НА РОДНУЮ </a:t>
            </a:r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ПЛАНЕТУ! КАК ЭТО ДЕЛАЮТ КОСМОНАВТЫ? НА ЧЁМ / В ЧЁМ ДОБИРАЮТСЯ?</a:t>
            </a:r>
            <a:endParaRPr lang="ru-RU" sz="1000" dirty="0"/>
          </a:p>
        </p:txBody>
      </p:sp>
      <p:pic>
        <p:nvPicPr>
          <p:cNvPr id="4099" name="Picture 3" descr="C:\Users\admin\Desktop\pngwing.com 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4000504"/>
            <a:ext cx="2890168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http://fantik47.rusedu.net/gallery/3117/buduchemu_kosmonavtu_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357430"/>
            <a:ext cx="3032494" cy="305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s://sun9-25.userapi.com/impg/meRwa2kEZJeDRToAqGk_3Ju2DULCK6I-opKXWQ/8Z1JnFi7R08.jpg?size=427x604&amp;quality=96&amp;sign=625c7e4fa52fe2f49e83c12072f40b8b&amp;c_uniq_tag=2_wr1um2g1NJXc0gmJ-3NMh8xIzNTpguoHsjbojNZHk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120722" y="2023024"/>
            <a:ext cx="2903054" cy="371474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500042"/>
            <a:ext cx="7620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ВРУЧЕНИЕ  УДОСТОВЕРЕНИЙ  / ЖЕТОНОВ  НАЧИНАЮЩИХ  КОСМОНАВТОВ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428737"/>
            <a:ext cx="5857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ЗЕМЛЯ</a:t>
            </a:r>
            <a:endParaRPr lang="ru-RU" dirty="0" smtClean="0">
              <a:hlinkClick r:id="rId4"/>
            </a:endParaRPr>
          </a:p>
          <a:p>
            <a:r>
              <a:rPr lang="ru-RU" dirty="0" smtClean="0">
                <a:hlinkClick r:id="rId5"/>
              </a:rPr>
              <a:t>ИНОПЛАНЕТЯНИН</a:t>
            </a:r>
          </a:p>
          <a:p>
            <a:r>
              <a:rPr lang="ru-RU" dirty="0" smtClean="0">
                <a:hlinkClick r:id="rId6"/>
              </a:rPr>
              <a:t>КОСМИЧЕСКАЯ КАПСУЛА </a:t>
            </a:r>
            <a:endParaRPr lang="ru-RU" dirty="0" smtClean="0">
              <a:hlinkClick r:id="rId7"/>
            </a:endParaRPr>
          </a:p>
          <a:p>
            <a:r>
              <a:rPr lang="ru-RU" dirty="0" smtClean="0">
                <a:hlinkClick r:id="rId7"/>
              </a:rPr>
              <a:t>КОСМОНАВТИК</a:t>
            </a:r>
            <a:endParaRPr lang="ru-RU" dirty="0" smtClean="0">
              <a:hlinkClick r:id="rId4"/>
            </a:endParaRPr>
          </a:p>
          <a:p>
            <a:r>
              <a:rPr lang="ru-RU" dirty="0" smtClean="0">
                <a:hlinkClick r:id="rId4"/>
              </a:rPr>
              <a:t>МЕДАЛЬКА</a:t>
            </a:r>
            <a:endParaRPr lang="ru-RU" dirty="0" smtClean="0"/>
          </a:p>
          <a:p>
            <a:r>
              <a:rPr lang="ru-RU" dirty="0" smtClean="0">
                <a:hlinkClick r:id="rId8"/>
              </a:rPr>
              <a:t>ЛУНА</a:t>
            </a:r>
            <a:endParaRPr lang="ru-RU" dirty="0" smtClean="0"/>
          </a:p>
          <a:p>
            <a:r>
              <a:rPr lang="ru-RU" dirty="0" smtClean="0">
                <a:hlinkClick r:id="rId9"/>
              </a:rPr>
              <a:t>УДОСТОВЕРЕНИЕ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714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РЕСУРСЫ /ГИПЕРССЫЛКИ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9" name="AutoShape 5" descr="https://free-png.ru/wp-content/uploads/2022/11/free-png.ru-1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4414" y="128586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выносливость посредством физических упражнений смешанного характера.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по основным направлениям.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укрепление мышц  ОДА.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стремление к двигательной активности, внимание при действиях на сигнал инструктора.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расширение и закрепление знаний детей о Космосе;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закрепление двигательных умений в эстафетах с разным видом деятельности;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воспитывать любовь   к  родной  стране,  планете.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500034" y="0"/>
            <a:ext cx="50006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вытягивают жетоны  и  делятся на две команды.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1214422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Девиз экипажа 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 Инопланетяне»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Ждут нас быстрые ракеты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прогулок по планетам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какую захотим -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такую полетим!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Девиз экипажа 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«Земляне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»: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Далекие звезды в небе горят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Зовут они в гости умных ребят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Собраться в дорогу недолго для нас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вот мы к полету готовы сейчас!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AutoShape 5" descr="https://free-png.ru/wp-content/uploads/2022/11/free-png.ru-17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3" name="Picture 9" descr="https://hdpic.club/uploads/posts/2022-01/1643064922_2-hdpic-club-p-raketa-png-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43636" y="1071546"/>
            <a:ext cx="2357454" cy="2357454"/>
          </a:xfrm>
          <a:prstGeom prst="rect">
            <a:avLst/>
          </a:prstGeom>
          <a:noFill/>
        </p:spPr>
      </p:pic>
      <p:pic>
        <p:nvPicPr>
          <p:cNvPr id="21515" name="Picture 11" descr="https://clipartcraft.com/images/alien-clipart-space-9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143380"/>
            <a:ext cx="985988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00042"/>
            <a:ext cx="47602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ЭСТАФЕТА «ПОСТРОЙ КОСМОЛЁТ»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071546"/>
            <a:ext cx="76438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дети по  одному бегут до ориентира, взять один модуль, укладывают на обозначенную  площадку,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возвращаются – передать эстафету - дотронуться до  плеча. Задача построить космический корабль из мягких модулей.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00042"/>
            <a:ext cx="3139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 ПО ОБРАЗЦУ – В КОНВЕРТАХ)</a:t>
            </a:r>
            <a:endParaRPr lang="ru-RU" dirty="0"/>
          </a:p>
        </p:txBody>
      </p:sp>
      <p:pic>
        <p:nvPicPr>
          <p:cNvPr id="8" name="Рисунок 7" descr="ракет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214554"/>
            <a:ext cx="5072098" cy="3694691"/>
          </a:xfrm>
          <a:prstGeom prst="rect">
            <a:avLst/>
          </a:prstGeom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5941357"/>
            <a:ext cx="549220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 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космосе есть НЕВЕСОМОСТЬ.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Предлагаю вам </a:t>
            </a:r>
            <a:r>
              <a:rPr lang="ru-RU" sz="1000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испытать на себе ,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поиграть в игру: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свободно располагаются по площадке, выполняют   стойку 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«ласточку» на одной ноге,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 стоят как можно дольше. Дети, вставшие на вторую ногу, садятся на места.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Выигрывает ребенок, простоявший на одной ноге дольше всех.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14290"/>
            <a:ext cx="3943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ЧТОБЫ ОТПРАВИТЬСЯ В КОСМОС – НУЖЕН КОСМИЧЕСКИЙ КОРАБЛЬ </a:t>
            </a:r>
            <a:endParaRPr lang="ru-RU" sz="1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158" y="1714488"/>
            <a:ext cx="778671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экипировке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(мягкие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боты  +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перчатки/модульные + шлем )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наперегонки = до ориентира /обратно.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42984"/>
            <a:ext cx="935837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ВЫХОД  В  ОТКРЫТЫЙ  КОСМОС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»   </a:t>
            </a:r>
          </a:p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  «СКАФАНДРАХ»)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82868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ПРИГОТОВИТЬСЯ К ЗАПУСКУ РАКЕТЫ!  10,9,8,7,6,5,4,3,2,1 – ПУСК! </a:t>
            </a: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НАШИ КОСМИЧЕСКИЕ КОМАНДЫ ВЫШЛИ  НА ОКОЛОЗЕМНУЮ ОРБИТУ </a:t>
            </a: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ПРИГОТОВИТЬСЯ  К ВЫХОДУ В ОТКРЫТЫЙ В КОСМОС -  БУДЕМ ЛЮБОВАТЬСЯ НАШЕЙ ПЛАНЕТОЙ) </a:t>
            </a:r>
            <a:endParaRPr lang="ru-RU" sz="1000" i="1" dirty="0"/>
          </a:p>
        </p:txBody>
      </p:sp>
      <p:pic>
        <p:nvPicPr>
          <p:cNvPr id="1027" name="Picture 3" descr="C:\Users\admin\Desktop\ЗЕМЛ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143404" cy="4143404"/>
          </a:xfrm>
          <a:prstGeom prst="rect">
            <a:avLst/>
          </a:prstGeom>
          <a:noFill/>
        </p:spPr>
      </p:pic>
      <p:pic>
        <p:nvPicPr>
          <p:cNvPr id="1028" name="Picture 4" descr="C:\Users\admin\Desktop\pngwing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429000"/>
            <a:ext cx="2231391" cy="3222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2" name="Picture 2" descr="https://img.razrisyika.ru/kart/82/1200/327630-inoplanetyane-dlya-detey-1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357694"/>
            <a:ext cx="1629902" cy="2304953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85720" y="1500174"/>
            <a:ext cx="654839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модульных ботах перепрыгивать из обруча в обруч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ориентира и обратно.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92867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ПРОГУЛКА ПО ЛУНЕ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»</a:t>
            </a:r>
          </a:p>
        </p:txBody>
      </p:sp>
      <p:pic>
        <p:nvPicPr>
          <p:cNvPr id="25605" name="Picture 5" descr="https://img.freepik.com/premium-vector/over-the-moon_1308-18417.jpg?w=20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V="1">
            <a:off x="285720" y="3929066"/>
            <a:ext cx="2595561" cy="273831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428604"/>
            <a:ext cx="6072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МЫ С ВАМИ ДОЛЕТЕЛИ ДО ЛУНЫ –Н А ПРОГУЛКУ ПО ЛУННЫМ КРАТЕРАМ!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01479" y="1225434"/>
            <a:ext cx="85565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СБЕЙ  АСТЕРОИД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мягкими  мячами  для  метания  попасть  в цель от обозначенной линии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подвешенный 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обруче  на  нити  плоскостной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обЪёмный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АСТЕРОИД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scx2.b-cdn.net/gfx/news/2023/nasas-robotic-prospect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5760852" y="3526032"/>
            <a:ext cx="2505630" cy="15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otkrytky.ru/o/img/0098/otrkytky-ru-51-cGFwaWsucHJv.jpg"/>
          <p:cNvPicPr/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2804" t="5607" r="5607" b="7944"/>
          <a:stretch>
            <a:fillRect/>
          </a:stretch>
        </p:blipFill>
        <p:spPr bwMode="auto">
          <a:xfrm rot="5400000">
            <a:off x="4177229" y="4538151"/>
            <a:ext cx="2669770" cy="1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34" y="357166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ВНИМАНИЕ!  ОПАСНОСТЬ!!</a:t>
            </a: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ПРЯМО ПО КУРСУ  ОГРОМНЫЕ АСТЕРОИДЫ! НУЖНО ИХ РАЗБИТЬ, ЧТОБЫ ОНИ НЕ  СТОЛКНУЛИСЬ  С НАШИМИ  КОСМОЛЁТАМИ!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0" y="928670"/>
            <a:ext cx="813588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ЭСТАФЕТА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КОСМИЧЕСКИЕ ЭКОВОЛОНТЁРЫ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собрать  в  боксерских перчатках мусор 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(пластмасс. мячи – по количеству игроков)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ttps://batenka.ru/media/original_images/batenka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57" t="3030" r="12087"/>
          <a:stretch>
            <a:fillRect/>
          </a:stretch>
        </p:blipFill>
        <p:spPr bwMode="auto">
          <a:xfrm>
            <a:off x="5286380" y="4206856"/>
            <a:ext cx="2982537" cy="2651144"/>
          </a:xfrm>
          <a:prstGeom prst="rect">
            <a:avLst/>
          </a:prstGeom>
          <a:noFill/>
        </p:spPr>
      </p:pic>
      <p:pic>
        <p:nvPicPr>
          <p:cNvPr id="26629" name="Picture 5" descr="https://telegra.ph/file/f6080928a13c41ed5b3e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85786" y="3000372"/>
            <a:ext cx="4143404" cy="33344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285728"/>
            <a:ext cx="4588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МОЛОДЦЫ!  СПРАВИЛИСЬ!   НО СКОЛЬКО ЖЕ  ОСКОЛКОВ ОСТАЛОСЬ! </a:t>
            </a: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ОНИ МОГУТ ПОВРЕДИТЬ  ОБШИВКУ НАШИХ КОСМИЧЕСКИХ КОРАБЛЕЙ!</a:t>
            </a: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ДАВАЙТЕ СРОЧНО ИСПРАВЛЯТЬ СИТУАЦИЮ – СОБЕОЁМ  КОСМИЧЕСКИЙ МУСОР!</a:t>
            </a: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catherineasquithgallery.com/uploads/posts/2021-02/thumbs/1613689503_42-p-fon-dlya-prezentatsii-kosmonavtika-48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4" name="AutoShape 2" descr="https://foni.pro/uploads/posts/2023-02/1675677605_foni-club-p-fon-kosmos-dlya-prezentatsii-dlya-detskogo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1142984"/>
            <a:ext cx="264319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r>
              <a:rPr lang="ru-RU" sz="1400" dirty="0" smtClean="0"/>
              <a:t>Светит Солнце, а вокруг.</a:t>
            </a:r>
          </a:p>
          <a:p>
            <a:r>
              <a:rPr lang="ru-RU" sz="1400" dirty="0" smtClean="0"/>
              <a:t>Есть планеты, девять штук.</a:t>
            </a:r>
          </a:p>
          <a:p>
            <a:r>
              <a:rPr lang="ru-RU" sz="1400" dirty="0" smtClean="0"/>
              <a:t>Вам планеты по порядку</a:t>
            </a:r>
          </a:p>
          <a:p>
            <a:r>
              <a:rPr lang="ru-RU" sz="1400" dirty="0" smtClean="0"/>
              <a:t>Перечислю я сейчас:</a:t>
            </a:r>
          </a:p>
          <a:p>
            <a:r>
              <a:rPr lang="ru-RU" sz="1400" b="1" dirty="0" smtClean="0"/>
              <a:t>Раз! Меркурий,</a:t>
            </a:r>
            <a:endParaRPr lang="ru-RU" sz="1400" dirty="0" smtClean="0"/>
          </a:p>
          <a:p>
            <a:r>
              <a:rPr lang="ru-RU" sz="1400" b="1" dirty="0" smtClean="0"/>
              <a:t>Два! Венера,</a:t>
            </a:r>
            <a:endParaRPr lang="ru-RU" sz="1400" dirty="0" smtClean="0"/>
          </a:p>
          <a:p>
            <a:r>
              <a:rPr lang="ru-RU" sz="1400" b="1" dirty="0" smtClean="0"/>
              <a:t>Три! Земля,</a:t>
            </a:r>
            <a:endParaRPr lang="ru-RU" sz="1400" dirty="0" smtClean="0"/>
          </a:p>
          <a:p>
            <a:r>
              <a:rPr lang="ru-RU" sz="1400" b="1" dirty="0" smtClean="0"/>
              <a:t>Четвёртый — Марс.</a:t>
            </a:r>
            <a:endParaRPr lang="ru-RU" sz="1400" dirty="0" smtClean="0"/>
          </a:p>
          <a:p>
            <a:r>
              <a:rPr lang="ru-RU" sz="1400" b="1" dirty="0" smtClean="0"/>
              <a:t>Пять! Юпитер,</a:t>
            </a:r>
            <a:endParaRPr lang="ru-RU" sz="1400" dirty="0" smtClean="0"/>
          </a:p>
          <a:p>
            <a:r>
              <a:rPr lang="ru-RU" sz="1400" b="1" dirty="0" smtClean="0"/>
              <a:t>Шесть! Сатурн,</a:t>
            </a:r>
            <a:endParaRPr lang="ru-RU" sz="1400" dirty="0" smtClean="0"/>
          </a:p>
          <a:p>
            <a:r>
              <a:rPr lang="ru-RU" sz="1400" b="1" dirty="0" smtClean="0"/>
              <a:t>Семь! Уран,</a:t>
            </a:r>
            <a:endParaRPr lang="ru-RU" sz="1400" dirty="0" smtClean="0"/>
          </a:p>
          <a:p>
            <a:r>
              <a:rPr lang="ru-RU" sz="1400" b="1" dirty="0" smtClean="0"/>
              <a:t>Восьмой — Нептун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Номер «девять» звать Плутон.</a:t>
            </a:r>
          </a:p>
          <a:p>
            <a:r>
              <a:rPr lang="ru-RU" sz="1400" dirty="0" smtClean="0"/>
              <a:t>Тот, кто лишний, выйди вон!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928670"/>
            <a:ext cx="417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Астрономическая считалка» </a:t>
            </a:r>
            <a:r>
              <a:rPr lang="ru-RU" dirty="0" smtClean="0"/>
              <a:t>(А. Усачёв).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214290"/>
            <a:ext cx="792961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ЗДОРОВО ПОТРУДИЛИСЬ! НАШЕМУ ПРОЛЁТУ НИЧЕГО НЕ УГРОЖАЕТ.. ТОЛЬКО НЕ ПОНЯТНО – ГДЕ МЫ ЛЕТИМ? </a:t>
            </a: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КАКАЯ ПЛАНЕТА ВИДНА В ИЛЮМИНАТОРЕ?</a:t>
            </a: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ДАВАЙТЕ ВСПОМНИМ  СТИХ – СЧИТАЛКУ</a:t>
            </a: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ИТАК, КАКАЯ ПЛАНЕТА СЛЕДУЕТ ЗА НАШЕЙ ПЛАНЕТОЙ ?</a:t>
            </a:r>
          </a:p>
          <a:p>
            <a:endParaRPr lang="ru-RU" sz="10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ВЕРНО!    НА ПУТИ У НАС   - МАРС .</a:t>
            </a:r>
          </a:p>
          <a:p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</a:t>
            </a:r>
          </a:p>
          <a:p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C:\Users\admin\Desktop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10550" y="3000372"/>
            <a:ext cx="5033450" cy="3397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514</Words>
  <Application>Microsoft Office PowerPoint</Application>
  <PresentationFormat>Экран (4:3)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КОСМИЧЕСКАЯ  ОДИССЕЯ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 ОДИССЕЯ</dc:title>
  <dc:creator>admin</dc:creator>
  <cp:lastModifiedBy>admin</cp:lastModifiedBy>
  <cp:revision>23</cp:revision>
  <dcterms:created xsi:type="dcterms:W3CDTF">2024-04-02T15:36:03Z</dcterms:created>
  <dcterms:modified xsi:type="dcterms:W3CDTF">2024-04-15T23:33:02Z</dcterms:modified>
</cp:coreProperties>
</file>