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handoutMasterIdLst>
    <p:handoutMasterId r:id="rId25"/>
  </p:handoutMasterIdLst>
  <p:sldIdLst>
    <p:sldId id="257" r:id="rId5"/>
    <p:sldId id="258" r:id="rId6"/>
    <p:sldId id="260" r:id="rId7"/>
    <p:sldId id="261" r:id="rId8"/>
    <p:sldId id="276" r:id="rId9"/>
    <p:sldId id="277" r:id="rId10"/>
    <p:sldId id="264" r:id="rId11"/>
    <p:sldId id="266" r:id="rId12"/>
    <p:sldId id="265" r:id="rId13"/>
    <p:sldId id="263" r:id="rId14"/>
    <p:sldId id="262" r:id="rId15"/>
    <p:sldId id="268" r:id="rId16"/>
    <p:sldId id="270" r:id="rId17"/>
    <p:sldId id="271" r:id="rId18"/>
    <p:sldId id="272" r:id="rId19"/>
    <p:sldId id="273" r:id="rId20"/>
    <p:sldId id="278" r:id="rId21"/>
    <p:sldId id="274" r:id="rId22"/>
    <p:sldId id="275" r:id="rId23"/>
    <p:sldId id="26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4.png"/><Relationship Id="rId7" Type="http://schemas.openxmlformats.org/officeDocument/2006/relationships/image" Target="../media/image6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30.png"/><Relationship Id="rId10" Type="http://schemas.openxmlformats.org/officeDocument/2006/relationships/image" Target="../media/image63.jpeg"/><Relationship Id="rId4" Type="http://schemas.openxmlformats.org/officeDocument/2006/relationships/image" Target="../media/image29.pn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2.png"/><Relationship Id="rId7" Type="http://schemas.openxmlformats.org/officeDocument/2006/relationships/image" Target="../media/image6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32.pn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0.png"/><Relationship Id="rId7" Type="http://schemas.openxmlformats.org/officeDocument/2006/relationships/image" Target="../media/image6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2.jpeg"/><Relationship Id="rId4" Type="http://schemas.openxmlformats.org/officeDocument/2006/relationships/image" Target="../media/image15.pn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0.png"/><Relationship Id="rId7" Type="http://schemas.openxmlformats.org/officeDocument/2006/relationships/image" Target="../media/image4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5.png"/><Relationship Id="rId7" Type="http://schemas.openxmlformats.org/officeDocument/2006/relationships/image" Target="../media/image5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17.png"/><Relationship Id="rId7" Type="http://schemas.openxmlformats.org/officeDocument/2006/relationships/image" Target="../media/image5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2703083"/>
            <a:ext cx="9144000" cy="268479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ребята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здоровята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ср.гр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Балдина И.В.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Катышева Е.А.</a:t>
            </a: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>
        <p15:prstTrans prst="drap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473722" y="63305"/>
            <a:ext cx="4223287" cy="89597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нужны зубы?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DE86D6-0B20-51EE-1167-A5D04AAC1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0" y="1145268"/>
            <a:ext cx="3720392" cy="27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2EBA78-7600-4CE7-7E53-2EA33374FA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05" y="1145268"/>
            <a:ext cx="3720392" cy="27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37062C-988F-2F53-4FC0-7FAE59BDFD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40" y="1145268"/>
            <a:ext cx="3720392" cy="27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E07D0B-8259-8F67-5FA3-136F7272DA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4511">
            <a:off x="1883785" y="2993494"/>
            <a:ext cx="2891229" cy="38646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7883D1-EECE-EC61-2187-AAF078A7D1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3423">
            <a:off x="6043905" y="3433187"/>
            <a:ext cx="3980329" cy="29852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58205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418779" y="41270"/>
            <a:ext cx="4223287" cy="797363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Правильное питание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39D846-F05B-9FA8-9E33-8B01C450C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59" y="1031437"/>
            <a:ext cx="3556001" cy="266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12B306-4879-011E-BF2F-2036552E6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4" y="1031437"/>
            <a:ext cx="3556002" cy="266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C83B86-74B5-0D44-C9F3-D0C2D4EE2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270" y="1031438"/>
            <a:ext cx="3556001" cy="2667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004BD1B-D845-5209-227E-E1B03654DC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3606">
            <a:off x="1897863" y="3536389"/>
            <a:ext cx="3775634" cy="28317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2E2698E-0A51-CB51-7C3D-E9A0029738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8105">
            <a:off x="5413101" y="3461929"/>
            <a:ext cx="3851352" cy="28885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6154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631212" y="30871"/>
            <a:ext cx="4223287" cy="833222"/>
          </a:xfrm>
        </p:spPr>
        <p:txBody>
          <a:bodyPr>
            <a:normAutofit fontScale="90000"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Дыхательная гимнастика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3A6691-B7B2-F0B5-CC7D-ABED4AD28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" y="1022375"/>
            <a:ext cx="4218856" cy="316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D17C88-DF67-03B9-9A90-02D0B3AE11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194" y="922491"/>
            <a:ext cx="4223287" cy="316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E8A248-2AF4-3E9E-BC4A-894773298D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3100" y="2906016"/>
            <a:ext cx="4328107" cy="324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F9F01-C854-B759-EC10-9E5BABA6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945" y="207226"/>
            <a:ext cx="4223287" cy="798751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Самомассаж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ADEAC2-7250-C1EF-21EC-92F17237EA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1248334"/>
            <a:ext cx="4312024" cy="323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7BDDB9-0E1A-8233-BA1A-6E7E727E0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1248334"/>
            <a:ext cx="4312024" cy="3234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1B540A-C647-E806-6696-C1A6F0310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684" y="2797548"/>
            <a:ext cx="4492812" cy="3369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49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FFF1-6786-7046-C12A-6970D2FF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356" y="97720"/>
            <a:ext cx="4223287" cy="788398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885D6C-C0E3-8006-69C0-F501FB7C1D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3" y="1030258"/>
            <a:ext cx="4223287" cy="316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FB101E-6410-6B1C-BCBE-3785B564F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159" y="1030258"/>
            <a:ext cx="4223287" cy="3167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1D3A7E-BD7E-FD25-5324-E98584843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3680">
            <a:off x="2753077" y="3606055"/>
            <a:ext cx="3675527" cy="27566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8682B8-B1DF-60D1-B5CB-A77BAF71CB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4563">
            <a:off x="5931153" y="3604373"/>
            <a:ext cx="3680012" cy="27600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557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64930-4A0C-0707-3FD4-00EE8D50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875" y="126002"/>
            <a:ext cx="4223287" cy="887010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материалы по ЗОЖ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5D5C61-8690-B4FA-9ECB-54928CB4E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56" y="1341499"/>
            <a:ext cx="4223287" cy="3423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E00B2A-9A78-841B-35FC-921F30302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806" y="1778606"/>
            <a:ext cx="3883212" cy="291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9EAD94-4070-8C5E-3FC1-C224B2087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26" y="1677675"/>
            <a:ext cx="4117788" cy="308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7655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30687-E1FC-B4D5-C4AB-302BD90D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166" y="61127"/>
            <a:ext cx="4809667" cy="887010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Экспериментальное з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анятие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«Что такое микробы?»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35E7FC-E223-0942-C3F9-D2FA9FFA7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3" y="1069556"/>
            <a:ext cx="3624529" cy="2711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369EB4-5F94-520E-FEA6-D20E4619A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118" y="3949347"/>
            <a:ext cx="3759000" cy="28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9A6727-7ADA-18DB-53DF-812673F3D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07" y="1022611"/>
            <a:ext cx="3687283" cy="2758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A9757E-85E3-F877-9DED-6B663F392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65" y="3949346"/>
            <a:ext cx="3759000" cy="28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0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AE5C5-146F-0317-2A40-F2E6D8D7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263" y="59457"/>
            <a:ext cx="4223287" cy="698271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FC9F6-0F17-AFDC-2156-975216FA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3" y="945777"/>
            <a:ext cx="3702424" cy="277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2BE58E-2586-F6D6-5478-064A9843B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51" y="945776"/>
            <a:ext cx="3938495" cy="2953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EDFB59-CEF3-6A67-2553-9CDDE154B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05" y="945776"/>
            <a:ext cx="2418560" cy="3224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EF8377-D360-B215-EA1C-8E62E19662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06" y="4087695"/>
            <a:ext cx="3507907" cy="2630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313EDD5-CE71-B6C8-B09B-88DF1955B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14" y="3899647"/>
            <a:ext cx="3074896" cy="267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257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6EB64-8F16-76E9-DB01-C3C901BE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135" y="53455"/>
            <a:ext cx="4223287" cy="698271"/>
          </a:xfrm>
        </p:spPr>
        <p:txBody>
          <a:bodyPr/>
          <a:lstStyle/>
          <a:p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Чеснок-наш добрый друг!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90E117-198D-81EE-D56C-A5B0C7C46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86" y="4106211"/>
            <a:ext cx="2967898" cy="22212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39E44-17E9-F98D-F062-8267545D1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61" y="832417"/>
            <a:ext cx="2145051" cy="28660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817862-2F0C-FE4B-751A-7B030DA339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73" y="882600"/>
            <a:ext cx="2216769" cy="29618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A1F7E7-006A-2DE2-B5B0-169C189B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12" y="4106211"/>
            <a:ext cx="3109311" cy="23271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03FFAF-9796-3EE6-3547-EF03D289F0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693" y="882600"/>
            <a:ext cx="2286119" cy="30545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6096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5D9E7-3D1E-1C22-175D-A229F425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541" y="99109"/>
            <a:ext cx="6642847" cy="788398"/>
          </a:xfrm>
        </p:spPr>
        <p:txBody>
          <a:bodyPr/>
          <a:lstStyle/>
          <a:p>
            <a:r>
              <a:rPr lang="ru-RU" sz="25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умеем творить, дружить, любить, петь, танцевать и многое другое!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F24F7D-23A8-7263-E938-6F7DE4CB7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5" y="995083"/>
            <a:ext cx="3594843" cy="26961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66A8F-B4CC-2970-0015-2FC4AA4E3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57" y="995081"/>
            <a:ext cx="3594847" cy="26961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5BB2CB-2B69-CC5C-D438-E413B9880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91" y="3745002"/>
            <a:ext cx="4063358" cy="29601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65A2F3-169A-7EAC-4584-F921BA806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23" y="1004039"/>
            <a:ext cx="3726335" cy="27947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4799F4-49CE-7B47-F8B4-1C33407B9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68" y="3745002"/>
            <a:ext cx="4075955" cy="30569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8886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558" y="81180"/>
            <a:ext cx="6952231" cy="747082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Культурно-гигиенические навыки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C410DA-69A2-9C6E-13A2-C3DB29FD59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" y="1873862"/>
            <a:ext cx="4829217" cy="362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AEABAC-7A06-A8C0-14B4-A0B9B921C7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1791"/>
            <a:ext cx="4829216" cy="3621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70BA1-8640-39A9-090F-C779EB364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5E1BB-B68B-3BAF-AED5-61F327595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259"/>
            <a:ext cx="2443407" cy="43559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A95674-52C5-332C-79C3-3DCB281C6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46" y="188259"/>
            <a:ext cx="2533054" cy="45157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17D17B-32AF-6673-F481-9F7BE933B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17" y="2937953"/>
            <a:ext cx="6279318" cy="35321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FE8160A-8B3F-3F80-338B-824D2E5D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207" y="1228166"/>
            <a:ext cx="6736452" cy="768140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здоровье-в наших руках!</a:t>
            </a:r>
          </a:p>
        </p:txBody>
      </p:sp>
    </p:spTree>
    <p:extLst>
      <p:ext uri="{BB962C8B-B14F-4D97-AF65-F5344CB8AC3E}">
        <p14:creationId xmlns:p14="http://schemas.microsoft.com/office/powerpoint/2010/main" val="4183646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581834" y="185676"/>
            <a:ext cx="6741459" cy="76150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D81B99-1AC1-0599-BBC3-42A71B24D2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1102659"/>
            <a:ext cx="3908612" cy="293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68BF4-19A7-7A05-D304-475906D9B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46" y="1102658"/>
            <a:ext cx="3908612" cy="293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9A66BB-6E7C-C3B5-7265-E975FF040F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18" y="3716654"/>
            <a:ext cx="3908612" cy="2931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325906" y="96282"/>
            <a:ext cx="4793409" cy="83010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C0C515-A5F3-BD63-E303-88A27EB8EE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33" y="998805"/>
            <a:ext cx="4325666" cy="32442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E49E41-F3FF-E300-CE7B-01A8E3377C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76" y="980874"/>
            <a:ext cx="4325666" cy="32374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5F1E78-32C5-601A-8B3E-7BBA40CC2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18" y="3524227"/>
            <a:ext cx="4316655" cy="32374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222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88349-F4E8-20B6-3C11-B1DA69D8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462" y="117037"/>
            <a:ext cx="6701220" cy="76150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на улице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B264DF-4099-BC4F-D307-6C95A89E9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7" y="1376083"/>
            <a:ext cx="458633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5FA45D-B0A9-D3F8-C7DE-E8F75D8BA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08" y="1376083"/>
            <a:ext cx="4586333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6555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49AF3-BAE7-E220-356E-A0E92003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228" y="134967"/>
            <a:ext cx="4223287" cy="779433"/>
          </a:xfrm>
        </p:spPr>
        <p:txBody>
          <a:bodyPr/>
          <a:lstStyle/>
          <a:p>
            <a:r>
              <a:rPr lang="ru-RU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FD6744-1B5E-7A27-2EB7-93BCA4AD6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8" y="1203246"/>
            <a:ext cx="3689862" cy="275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7ED86B-8F17-B7C9-6D9A-BF7AD535C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761" y="1176758"/>
            <a:ext cx="3756792" cy="2811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AED82A-D2A3-78C5-279F-40E31960E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570" y="3988482"/>
            <a:ext cx="3564860" cy="266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848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666565" y="260472"/>
            <a:ext cx="4150660" cy="78141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Эмоции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FF108-82F4-AF1D-5FB5-DCB9E88F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6220">
            <a:off x="840423" y="1776856"/>
            <a:ext cx="4634753" cy="3476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874420-6E14-59B0-4E6B-2959E0336A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2437">
            <a:off x="7135148" y="1447860"/>
            <a:ext cx="4419055" cy="3486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B5E0D3D-B64F-D0BC-28A8-E5846EDA0E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25" y="3191133"/>
            <a:ext cx="2636816" cy="3526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38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985247" y="141590"/>
            <a:ext cx="5172634" cy="8332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FCBEF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для глаз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2F6F6B-A5B2-19D3-060E-1D5F4D67D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07" y="1749087"/>
            <a:ext cx="4231341" cy="3173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80D24B-0CD5-6B66-7AAC-6A8BDB06C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525" y="1838325"/>
            <a:ext cx="4241800" cy="3181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48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3679910" y="164891"/>
            <a:ext cx="4223287" cy="797363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FCBE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Физическая культура</a:t>
            </a:r>
            <a:endParaRPr lang="ru-RU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ECADA-97CB-8880-4E28-B6CB70F45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0" y="882034"/>
            <a:ext cx="4346656" cy="3253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5B0C38-48C3-DCF9-9E9F-208C7D5D5F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55" y="749574"/>
            <a:ext cx="4523675" cy="33856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4D5BB24-B917-BED4-BC66-3D7B17A30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00" y="3168744"/>
            <a:ext cx="4523675" cy="331240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5839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181</TotalTime>
  <Words>93</Words>
  <Application>Microsoft Office PowerPoint</Application>
  <PresentationFormat>Широкоэкранный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Times New Roman</vt:lpstr>
      <vt:lpstr>Тема1</vt:lpstr>
      <vt:lpstr>Мы ребята здоровята!                                     Воспитатели ср.гр.:                                                                                            Балдина И.В.                                                                                         Катышева Е.А.  </vt:lpstr>
      <vt:lpstr>Культурно-гигиенические навыки</vt:lpstr>
      <vt:lpstr>Закаливание</vt:lpstr>
      <vt:lpstr>Прогулки</vt:lpstr>
      <vt:lpstr>Физическая культура на улице</vt:lpstr>
      <vt:lpstr>Подвижная игра</vt:lpstr>
      <vt:lpstr>Эмоции</vt:lpstr>
      <vt:lpstr>Гимнастика для глаз</vt:lpstr>
      <vt:lpstr>Физическая культура</vt:lpstr>
      <vt:lpstr>Для чего нужны зубы?</vt:lpstr>
      <vt:lpstr>Правильное питание</vt:lpstr>
      <vt:lpstr>Дыхательная гимнастика</vt:lpstr>
      <vt:lpstr>Самомассаж</vt:lpstr>
      <vt:lpstr>Работа с родителями</vt:lpstr>
      <vt:lpstr>Дидактические материалы по ЗОЖ</vt:lpstr>
      <vt:lpstr>Экспериментальное занятие «Что такое микробы?»</vt:lpstr>
      <vt:lpstr>Сюжетно-ролевая игра</vt:lpstr>
      <vt:lpstr>Чеснок-наш добрый друг!</vt:lpstr>
      <vt:lpstr>Мы умеем творить, дружить, любить, петь, танцевать и многое другое!</vt:lpstr>
      <vt:lpstr>Наше здоровье-в наших руках!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ребята здоровята!                                     Воспитатели ср.гр.:                                                                                            Балдина И.В.                                                                                         Катышева Е.А.</dc:title>
  <dc:creator>Ирина Балдина</dc:creator>
  <cp:lastModifiedBy>Ирина Балдина</cp:lastModifiedBy>
  <cp:revision>3</cp:revision>
  <dcterms:created xsi:type="dcterms:W3CDTF">2024-02-14T16:10:56Z</dcterms:created>
  <dcterms:modified xsi:type="dcterms:W3CDTF">2024-02-14T19:12:03Z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