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5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30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3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639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03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4328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314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156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88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82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6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16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61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6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09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0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88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CA364-FBCE-4831-B011-D257B1E16D1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3EA702-AE2E-48D5-A516-86E4058A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24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23" y="176416"/>
            <a:ext cx="5472410" cy="62442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90489" y="6058894"/>
            <a:ext cx="26398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Выполнила: </a:t>
            </a:r>
            <a:r>
              <a:rPr lang="ru-RU" sz="1000" dirty="0" err="1" smtClean="0"/>
              <a:t>Болдовская</a:t>
            </a:r>
            <a:r>
              <a:rPr lang="ru-RU" sz="1000" dirty="0" smtClean="0"/>
              <a:t> Елена Михайловна, воспитатель</a:t>
            </a:r>
          </a:p>
          <a:p>
            <a:r>
              <a:rPr lang="ru-RU" sz="1000" dirty="0" smtClean="0"/>
              <a:t>МБДОУ «Детский сад №37 «Искорка»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76472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90" y="485030"/>
            <a:ext cx="5448556" cy="637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793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151" y="135172"/>
            <a:ext cx="5210017" cy="638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7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443" y="333954"/>
            <a:ext cx="5225919" cy="599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47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709" y="1204623"/>
            <a:ext cx="5464459" cy="609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84170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16</Words>
  <Application>Microsoft Office PowerPoint</Application>
  <PresentationFormat>Широкоэкранный</PresentationFormat>
  <Paragraphs>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OEM</dc:creator>
  <cp:lastModifiedBy>OEM</cp:lastModifiedBy>
  <cp:revision>2</cp:revision>
  <dcterms:created xsi:type="dcterms:W3CDTF">2024-03-22T14:48:19Z</dcterms:created>
  <dcterms:modified xsi:type="dcterms:W3CDTF">2024-03-22T15:05:06Z</dcterms:modified>
</cp:coreProperties>
</file>