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69" r:id="rId10"/>
    <p:sldId id="271" r:id="rId11"/>
    <p:sldId id="273" r:id="rId12"/>
    <p:sldId id="275" r:id="rId13"/>
    <p:sldId id="277" r:id="rId14"/>
    <p:sldId id="278" r:id="rId15"/>
    <p:sldId id="279" r:id="rId16"/>
    <p:sldId id="281" r:id="rId17"/>
    <p:sldId id="282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3A20-B818-4C23-AB31-A62EEA643B82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9B7098A-AAEF-4843-9591-0221B7683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0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0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98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4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73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8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39237-1902-4449-B279-7CFE3ADBC8AB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1E247-461B-432A-AABB-65872AFC0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3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7612D-ABB9-414C-8037-05617AB3BEC9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EDEC3-ACAA-4D5E-97F0-C53A42A08C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A2A69-D112-482E-9C3B-8BA42A487979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E468E-481A-4679-A3B5-FCA6E2693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D01B4-B3C6-4C7D-A15B-5A8E564C21F0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AB33BF1-6016-4808-92A8-1A0A495CF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3EE66-E04A-40AD-A12D-3180AF617E92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E9EDB1B-8A55-4485-B201-91681D409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91023-C3FA-4EE4-988B-2D7C27E5A0FF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FB0ADB8-7594-45B6-934D-392E53C4B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5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A5985-F0C7-4C4E-9D25-18FBB3415B35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2640C-1DCF-484B-A7CD-17147C238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1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003F1-4E79-4A59-9F6A-F99BD6662DBA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6EBE2-20E1-4A24-ADDC-6432133A2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EB926-75A3-4F60-9EE4-B37135196FC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F948-CD65-416A-937A-591FD15AD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0FB29-A17E-40DF-905E-C492730DF6E4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5AB1D87-D9E1-423D-BC60-C500DF30F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69" y="214290"/>
            <a:ext cx="48037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Ь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7375"/>
            <a:ext cx="5813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57938" y="5857875"/>
            <a:ext cx="2786062" cy="6477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Подготовил: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Воспитатель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ea typeface="+mj-ea"/>
                <a:cs typeface="Arial" pitchFamily="34" charset="0"/>
              </a:rPr>
              <a:t>Линник</a:t>
            </a: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 О.А</a:t>
            </a:r>
            <a:endParaRPr lang="ru-RU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Поздней осенью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выглядывает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пасмурными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Видишь какое темное небо на этой картинке?</a:t>
            </a:r>
          </a:p>
        </p:txBody>
      </p:sp>
      <p:pic>
        <p:nvPicPr>
          <p:cNvPr id="11267" name="Picture 2" descr="C:\Users\Samsung\Google Диск\добро\написать\два года\new\картинки осень\пасмур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9"/>
            <a:ext cx="72009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31639" y="0"/>
            <a:ext cx="7326585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Поздней осенью становится еще холоднее. По ночам бывают заморозки - на листьях и траве появляется иней. От холода замерзают лужи.</a:t>
            </a:r>
          </a:p>
        </p:txBody>
      </p:sp>
      <p:pic>
        <p:nvPicPr>
          <p:cNvPr id="12291" name="Picture 3" descr="C:\Users\Samsung\Google Диск\добро\написать\два года\new\картинки осень\zamoroz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16325"/>
            <a:ext cx="43243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Samsung\Google Диск\добро\написать\два года\new\картинки осень\zamoroz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3204989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Samsung\Google Диск\добро\написать\два года\new\картинки осень\zamoroz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00125"/>
            <a:ext cx="4546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</a:p>
        </p:txBody>
      </p:sp>
      <p:pic>
        <p:nvPicPr>
          <p:cNvPr id="13315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4200"/>
            <a:ext cx="5003676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1718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788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</a:p>
        </p:txBody>
      </p:sp>
      <p:pic>
        <p:nvPicPr>
          <p:cNvPr id="14340" name="Picture 3" descr="C:\Users\Samsung\Google Диск\добро\написать\два года\new\картинки осень\звери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999" y="1485900"/>
            <a:ext cx="4321175" cy="3240088"/>
          </a:xfrm>
        </p:spPr>
      </p:pic>
      <p:pic>
        <p:nvPicPr>
          <p:cNvPr id="14339" name="Picture 2" descr="C:\Users\Samsung\Google Диск\добро\написать\два года\new\картинки осень\звери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9" y="1507183"/>
            <a:ext cx="4380131" cy="30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Samsung\Google Диск\добро\написать\два года\new\картинки осень\звери73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6888"/>
            <a:ext cx="4535487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2420888"/>
            <a:ext cx="43909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20888"/>
            <a:ext cx="38884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a:t>
            </a:r>
          </a:p>
        </p:txBody>
      </p:sp>
      <p:pic>
        <p:nvPicPr>
          <p:cNvPr id="16387" name="Picture 2" descr="C:\Users\Samsung\Google Диск\добро\написать\два года\new\картинки осень\звери 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13540"/>
            <a:ext cx="3911091" cy="3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Samsung\Google Диск\добро\написать\два года\new\картинки осень\звери e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785938"/>
            <a:ext cx="4365500" cy="35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37710" cy="810344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созревают много овощей и фруктов.</a:t>
            </a:r>
          </a:p>
        </p:txBody>
      </p:sp>
      <p:pic>
        <p:nvPicPr>
          <p:cNvPr id="17411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9182"/>
            <a:ext cx="73263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24068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собирают урожай. </a:t>
            </a:r>
          </a:p>
        </p:txBody>
      </p:sp>
      <p:pic>
        <p:nvPicPr>
          <p:cNvPr id="18436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9899" y="1052737"/>
            <a:ext cx="3696597" cy="5256584"/>
          </a:xfrm>
        </p:spPr>
      </p:pic>
      <p:pic>
        <p:nvPicPr>
          <p:cNvPr id="18435" name="Picture 2" descr="C:\Users\Samsung\Google Диск\добро\написать\два года\new\картинки осень\урожай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4896544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715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очень красивое время года! </a:t>
            </a:r>
          </a:p>
        </p:txBody>
      </p:sp>
      <p:pic>
        <p:nvPicPr>
          <p:cNvPr id="19459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4" y="1450563"/>
            <a:ext cx="495776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5500688" y="1428750"/>
            <a:ext cx="3086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солнышко блестит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Теплыми лучами.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югу стая птиц летит,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Расставаясь с нами.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Частый дождик за окном,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тучкой плачет,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желтые кругом: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осень, значит.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Соренкова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060848"/>
            <a:ext cx="62646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788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</a:p>
        </p:txBody>
      </p:sp>
      <p:pic>
        <p:nvPicPr>
          <p:cNvPr id="3075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1934271"/>
            <a:ext cx="6357937" cy="45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797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</a:p>
        </p:txBody>
      </p:sp>
      <p:pic>
        <p:nvPicPr>
          <p:cNvPr id="4099" name="Picture 2" descr="http://www.greenmama.ru/dn_images/01/66/18/70/1298018025solnishk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17129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clker.com/cliparts/2/2/e/3/1228428511169123817sivvus_weather_symbols_3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21605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img-fotki.yandex.ru/get/5113/111874181.4e/0_8c134_7b03fa1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16138"/>
            <a:ext cx="460057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3647" y="0"/>
            <a:ext cx="7294265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</a:p>
        </p:txBody>
      </p:sp>
      <p:pic>
        <p:nvPicPr>
          <p:cNvPr id="5124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604657" cy="3778250"/>
          </a:xfrm>
        </p:spPr>
      </p:pic>
      <p:pic>
        <p:nvPicPr>
          <p:cNvPr id="5123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37353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31639" y="188913"/>
            <a:ext cx="7366273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</a:p>
        </p:txBody>
      </p:sp>
      <p:pic>
        <p:nvPicPr>
          <p:cNvPr id="6147" name="Picture 2" descr="C:\Users\Samsung\Google Диск\добро\написать\два года\new\картинки осень\308_13474725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2" y="1331913"/>
            <a:ext cx="79470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Samsung\Google Диск\добро\написать\два года\new\картинки осень\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716338"/>
            <a:ext cx="4565205" cy="30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365702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холодами осенью начинаются дожди. Все чаще моросит осенний дождик. Люди ходят под зонтиками, на улице много луж.</a:t>
            </a:r>
          </a:p>
        </p:txBody>
      </p:sp>
      <p:pic>
        <p:nvPicPr>
          <p:cNvPr id="7172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7275"/>
            <a:ext cx="3960813" cy="56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photos.lifeisphoto.ru/104/0/1044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052513"/>
            <a:ext cx="4496941" cy="25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03647" y="0"/>
            <a:ext cx="729426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стелются туманы.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Users\Samsung\Google Диск\добро\написать\два года\new\картинки осень\туман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>
            <a:fillRect/>
          </a:stretch>
        </p:blipFill>
        <p:spPr bwMode="auto">
          <a:xfrm>
            <a:off x="1259632" y="1143000"/>
            <a:ext cx="7747645" cy="53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31639" y="285750"/>
            <a:ext cx="7398023" cy="170309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Порывы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срывают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багряные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лиловые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устилают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емлю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пестрым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пора листопада. Листья осыпаются с деревьев и покрывают все вокруг.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10544"/>
            <a:ext cx="7632848" cy="45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03647" y="0"/>
            <a:ext cx="7294265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деревья теряют все свои листья, их ветки остаются совсем голыми. Наступает поздняя осень.</a:t>
            </a:r>
          </a:p>
        </p:txBody>
      </p:sp>
      <p:pic>
        <p:nvPicPr>
          <p:cNvPr id="10243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372459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57375"/>
            <a:ext cx="4608512" cy="35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484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 Листья меняют свой цвет потому, что с наступлением осени солнышко светит все меньше, и им не хватает солнечного цвета, чтобы оставаться зелеными.</vt:lpstr>
      <vt:lpstr>Осенью на улице начинает холодать. Люди одеваются теплее чем летом – в теплые шапки, пальто и куртки, переобуваются в ботинки и сапоги.</vt:lpstr>
      <vt:lpstr>Постепенно дни становятся короче, а ночи длиннее. Вечером быстро начинает темнеть. Часто к концу прогулки на улице уже совсем темно.</vt:lpstr>
      <vt:lpstr>Вместе с холодами осенью начинаются дожди. Все чаще моросит осенний дождик. Люди ходят под зонтиками, на улице много луж.</vt:lpstr>
      <vt:lpstr>По утрам стелются туманы.</vt:lpstr>
      <vt:lpstr>Порывы ветра срывают с деревьев желтые, багряные и лиловые листья, которые устилают землю пестрым ковром. Начинается пора листопада. Листья осыпаются с деревьев и покрывают все вокруг.</vt:lpstr>
      <vt:lpstr>Постепенно деревья теряют все свои листья, их ветки остаются совсем голыми. Наступает поздняя осень.</vt:lpstr>
      <vt:lpstr>Поздней осенью солнце выглядывает редко, дни становятся пасмурными. Видишь какое темное небо на этой картинке?</vt:lpstr>
      <vt:lpstr>Поздней осенью становится еще холоднее. По ночам бывают заморозки - на листьях и траве появляется иней. От холода замерзают лужи.</vt:lpstr>
      <vt:lpstr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vt:lpstr>
      <vt:lpstr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vt:lpstr>
      <vt:lpstr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vt:lpstr>
      <vt:lpstr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vt:lpstr>
      <vt:lpstr>Осенью созревают много овощей и фруктов.</vt:lpstr>
      <vt:lpstr>Люди собирают урожай. </vt:lpstr>
      <vt:lpstr>Осень - очень красивое время года!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Олеся</cp:lastModifiedBy>
  <cp:revision>24</cp:revision>
  <dcterms:created xsi:type="dcterms:W3CDTF">2012-09-26T17:43:06Z</dcterms:created>
  <dcterms:modified xsi:type="dcterms:W3CDTF">2024-10-06T08:34:59Z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2318611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