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7" r:id="rId3"/>
    <p:sldId id="256" r:id="rId4"/>
    <p:sldId id="257" r:id="rId5"/>
    <p:sldId id="258" r:id="rId6"/>
    <p:sldId id="259" r:id="rId7"/>
    <p:sldId id="260" r:id="rId8"/>
    <p:sldId id="261" r:id="rId9"/>
    <p:sldId id="268" r:id="rId10"/>
    <p:sldId id="262" r:id="rId11"/>
    <p:sldId id="26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6" Type="http://schemas.openxmlformats.org/officeDocument/2006/relationships/image" Target="../media/image4.png"/><Relationship Id="rId5" Type="http://schemas.openxmlformats.org/officeDocument/2006/relationships/image" Target="../media/image38.gif"/><Relationship Id="rId4" Type="http://schemas.openxmlformats.org/officeDocument/2006/relationships/image" Target="../media/image1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drive.gybka.com/q/&#1076;&#1077;&#1090;&#1089;&#1082;&#1080;&#1077;+&#1084;&#1077;&#1083;&#1086;&#1076;&#1080;&#1080;/" TargetMode="External"/><Relationship Id="rId3" Type="http://schemas.openxmlformats.org/officeDocument/2006/relationships/hyperlink" Target="https://yandex.ru/images/search?text=%D0%BC%D1%83%D0%BB%D1%8C%D1%82%D1%8F%D1%88%D0%BD%D1%8B%D0%B5%20%D0%BD%D0%B0%D1%81%D0%B5%D0%BA%D0%BE%D0%BC%D1%8B%D0%B5%20%D0%BD%D0%B0%20%D0%BF%D1%80%D0%BE%D0%B7%D1%80%D0%B0%D1%87%D0%BD%D0%BE%D0%BC%20%D1%84%D0%BE%D0%BD%D0%B5&amp;from=tabbar&amp;pos=7&amp;img_url=https://i.ya-webdesign.com/images/dragonfly-transparent-cute-cartoon-11.png&amp;rpt=simage&amp;rlt_url=https://thumbs.dreamstime.com/b/dragonfly-%D1%81-%D1%81%D1%87%D0%B0%D1%81%D1%82-%D0%B8%D0%B2%D0%BE%D0%B9-%D1%81%D1%82%D0%BE%D1%80%D0%BE%D0%BD%D0%BE%D0%B9-70820908.jpg&amp;ogl_url=https://i.ya-webdesign.com/images/dragonfly-transparent-cute-cartoon-11.png" TargetMode="External"/><Relationship Id="rId7" Type="http://schemas.openxmlformats.org/officeDocument/2006/relationships/hyperlink" Target="https://yandex.ru/images/search?from=tabbar&amp;text=%D0%BC%D1%83%D0%BB%D1%8C%D1%82%D1%8F%D1%88%D0%BD%D1%8B%D0%B9%20%D0%B4%D0%BE%D0%BC%D0%B8%D0%BA%20%D0%BC%D1%83%D1%80%D0%B0%D0%B2%D1%8C%D1%8F&amp;p=2&amp;pos=64&amp;rpt=simage&amp;img_url=https://static.vecteezy.com/system/resources/previews/000/431/968/original/vector-underground-hole-ant-home.jpg&amp;rlt_url=https://st3.depositphotos.com/1593048/17257/v/1600/depositphotos_172570740-stock-illustration-anthill-on-green-grass.jpg&amp;ogl_url=https://static.vecteezy.com/system/resources/previews/000/431/968/original/vector-underground-hole-ant-home.jpg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yandex.ru/images/search?text=%D1%84%D0%BE%D0%BD%D1%8B%20%D0%BF%D0%BE%D0%BE%D1%89%D1%80%D0%B5%D0%BD%D0%B8%D1%8F%20%D0%B4%D0%BB%D1%8F%20%D0%BF%D1%80%D0%B5%D0%B7%D0%B5%D0%BD%D1%82%D0%B0%D1%86%D0%B8%D0%B8%20%D0%BD%D0%B0%D1%81%D0%B5%D0%BA%D0%BE%D0%BC%D1%8B%D0%B5%20%D0%B4%D0%BB%D1%8F%20%D0%B4%D0%B5%D1%82%D1%81%D0%BA%D0%BE%D0%B3%D0%BE%20%D1%81%D0%B0%D0%B4%D0%B0&amp;from=tabbar&amp;p=11&amp;pos=349&amp;rpt=simage&amp;img_url=https://www.uchmag.ru/upload/catalog/posob-native/_/o/_o_t-356_/cover_image_big.jpg&amp;rlt_url=https://slovo-shop.ru/image/cache/data/product/1453505-800x800.jpg&amp;ogl_url=https://www.uchmag.ru/upload/catalog/posob-native/_/o/_o_t-356_/cover_image_big.jpg" TargetMode="External"/><Relationship Id="rId5" Type="http://schemas.openxmlformats.org/officeDocument/2006/relationships/hyperlink" Target="https://yandex.ru/images/search?text=%D1%84%D0%BE%D0%BD%D1%8B%20%D0%B4%D0%BB%D1%8F%20%D0%BF%D1%80%D0%B5%D0%B7%D0%B5%D0%BD%D1%82%D0%B0%D1%86%D0%B8%D0%B8%20%D0%BD%D0%B0%D1%81%D0%B5%D0%BA%D0%BE%D0%BC%D1%8B%D0%B5%20%D0%B4%D0%BB%D1%8F%20%D0%B4%D0%B5%D1%82%D1%81%D0%BA%D0%BE%D0%B3%D0%BE%20%D1%81%D0%B0%D0%B4%D0%B0&amp;from=tabbar&amp;pos=0&amp;img_url=https://sun9-19.userapi.com/7qQHkryeqnOLvQC7-xFnbNu0SBWNY0WHCbrNXQ/DxNb0BnPbL0.jpg&amp;rpt=simage&amp;rlt_url=https://krot.info/uploads/posts/2020-02/1580647377_37-p-foni-s-detskimi-igrami-81.jpg&amp;ogl_url=https://sun9-19.userapi.com/7qQHkryeqnOLvQC7-xFnbNu0SBWNY0WHCbrNXQ/DxNb0BnPbL0.jpg" TargetMode="External"/><Relationship Id="rId4" Type="http://schemas.openxmlformats.org/officeDocument/2006/relationships/hyperlink" Target="https://yandex.ru/images/search?text=%D0%BC%D1%83%D0%BB%D1%8C%D1%82%D1%8F%D1%88%D0%BD%D1%8B%D0%B5%20%D0%BD%D0%B0%D1%81%D0%B5%D0%BA%D0%BE%D0%BC%D1%8B%D0%B5%20%D0%BD%D0%B0%20%D0%BF%D1%80%D0%BE%D0%B7%D1%80%D0%B0%D1%87%D0%BD%D0%BE%D0%BC%20%D1%84%D0%BE%D0%BD%D0%B5&amp;from=tabbar&amp;pos=12&amp;img_url=https://2.bp.blogspot.com/-pFneTgf7f9k/WsZQLlYEXQI/AAAAAAAAQVY/nFMAIZoWRswcCIYymrH7t2tLpe50i7VBgCLcBGAs/s1600/%D0%BF%D1%87%D0%B5%D0%BB%D0%BA%D0%B8_DoV%2B(3).png&amp;rpt=simage&amp;rlt_url=https://s3-eu-west-1.amazonaws.com/uploads.playbaamboozle.com/uploads/images/30276/1593138543_123546&amp;ogl_url=https://2.bp.blogspot.com/-pFneTgf7f9k/WsZQLlYEXQI/AAAAAAAAQVY/nFMAIZoWRswcCIYymrH7t2tLpe50i7VBgCLcBGAs/s1600/%D0%BF%D1%87%D0%B5%D0%BB%D0%BA%D0%B8_DoV%2B(3).pn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4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jpe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mp3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png"/><Relationship Id="rId12" Type="http://schemas.microsoft.com/office/2007/relationships/hdphoto" Target="../media/hdphoto4.wdp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microsoft.com/office/2007/relationships/hdphoto" Target="../media/hdphoto1.wdp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0" Type="http://schemas.microsoft.com/office/2007/relationships/hdphoto" Target="../media/hdphoto3.wdp"/><Relationship Id="rId4" Type="http://schemas.openxmlformats.org/officeDocument/2006/relationships/image" Target="../media/image5.jpe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2.png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microsoft.com/office/2007/relationships/hdphoto" Target="../media/hdphoto5.wdp"/><Relationship Id="rId11" Type="http://schemas.openxmlformats.org/officeDocument/2006/relationships/image" Target="../media/image4.png"/><Relationship Id="rId5" Type="http://schemas.openxmlformats.org/officeDocument/2006/relationships/image" Target="../media/image11.png"/><Relationship Id="rId10" Type="http://schemas.microsoft.com/office/2007/relationships/hdphoto" Target="../media/hdphoto7.wdp"/><Relationship Id="rId4" Type="http://schemas.openxmlformats.org/officeDocument/2006/relationships/image" Target="../media/image5.jpe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7.jpeg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16.png"/><Relationship Id="rId11" Type="http://schemas.openxmlformats.org/officeDocument/2006/relationships/image" Target="../media/image4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4.jpeg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9.jpeg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10" Type="http://schemas.openxmlformats.org/officeDocument/2006/relationships/image" Target="../media/image4.png"/><Relationship Id="rId4" Type="http://schemas.openxmlformats.org/officeDocument/2006/relationships/image" Target="../media/image26.jpeg"/><Relationship Id="rId9" Type="http://schemas.microsoft.com/office/2007/relationships/hdphoto" Target="../media/hdphoto8.wdp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13" Type="http://schemas.openxmlformats.org/officeDocument/2006/relationships/image" Target="../media/image35.png"/><Relationship Id="rId18" Type="http://schemas.microsoft.com/office/2007/relationships/hdphoto" Target="../media/hdphoto15.wdp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2.png"/><Relationship Id="rId12" Type="http://schemas.microsoft.com/office/2007/relationships/hdphoto" Target="../media/hdphoto12.wdp"/><Relationship Id="rId17" Type="http://schemas.openxmlformats.org/officeDocument/2006/relationships/image" Target="../media/image37.png"/><Relationship Id="rId2" Type="http://schemas.openxmlformats.org/officeDocument/2006/relationships/audio" Target="../media/media8.wav"/><Relationship Id="rId16" Type="http://schemas.microsoft.com/office/2007/relationships/hdphoto" Target="../media/hdphoto14.wdp"/><Relationship Id="rId1" Type="http://schemas.microsoft.com/office/2007/relationships/media" Target="../media/media8.wav"/><Relationship Id="rId6" Type="http://schemas.microsoft.com/office/2007/relationships/hdphoto" Target="../media/hdphoto9.wdp"/><Relationship Id="rId11" Type="http://schemas.openxmlformats.org/officeDocument/2006/relationships/image" Target="../media/image34.png"/><Relationship Id="rId5" Type="http://schemas.openxmlformats.org/officeDocument/2006/relationships/image" Target="../media/image31.png"/><Relationship Id="rId15" Type="http://schemas.openxmlformats.org/officeDocument/2006/relationships/image" Target="../media/image36.png"/><Relationship Id="rId10" Type="http://schemas.microsoft.com/office/2007/relationships/hdphoto" Target="../media/hdphoto11.wdp"/><Relationship Id="rId19" Type="http://schemas.openxmlformats.org/officeDocument/2006/relationships/image" Target="../media/image4.png"/><Relationship Id="rId4" Type="http://schemas.openxmlformats.org/officeDocument/2006/relationships/image" Target="../media/image14.jpeg"/><Relationship Id="rId9" Type="http://schemas.openxmlformats.org/officeDocument/2006/relationships/image" Target="../media/image33.png"/><Relationship Id="rId14" Type="http://schemas.microsoft.com/office/2007/relationships/hdphoto" Target="../media/hdphoto1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3" y="1536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339752" y="188640"/>
            <a:ext cx="50405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Муниципальное бюджетное </a:t>
            </a:r>
          </a:p>
          <a:p>
            <a:r>
              <a:rPr lang="ru-RU" dirty="0"/>
              <a:t>дошкольное образовательное учреждение </a:t>
            </a:r>
          </a:p>
          <a:p>
            <a:r>
              <a:rPr lang="ru-RU" dirty="0"/>
              <a:t>«Детский сад №9 «Золотой ключик»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835696" y="2204864"/>
            <a:ext cx="61206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/>
              <a:t>«</a:t>
            </a:r>
            <a:r>
              <a:rPr lang="ru-RU" sz="5400" b="1" dirty="0" smtClean="0"/>
              <a:t>Мир насекомых</a:t>
            </a:r>
            <a:r>
              <a:rPr lang="ru-RU" sz="5400" b="1" dirty="0"/>
              <a:t>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084168" y="4941168"/>
            <a:ext cx="2952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Автор-составитель:</a:t>
            </a:r>
            <a:endParaRPr lang="ru-RU" dirty="0"/>
          </a:p>
          <a:p>
            <a:r>
              <a:rPr lang="ru-RU" dirty="0" smtClean="0"/>
              <a:t>Тимонина </a:t>
            </a:r>
            <a:r>
              <a:rPr lang="ru-RU" dirty="0"/>
              <a:t>А.Л, воспитатель.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59832" y="6237312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Междуреченск  </a:t>
            </a:r>
            <a:r>
              <a:rPr lang="ru-RU" dirty="0" smtClean="0"/>
              <a:t>2023г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699792" y="1772815"/>
            <a:ext cx="54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Интерактивная игра</a:t>
            </a:r>
            <a:endParaRPr lang="ru-R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2699792" y="3104167"/>
            <a:ext cx="4251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(для детей 5-6лет)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67025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11760" y="833452"/>
            <a:ext cx="4968552" cy="2088232"/>
          </a:xfrm>
          <a:prstGeom prst="rect">
            <a:avLst/>
          </a:prstGeom>
          <a:noFill/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txBody>
          <a:bodyPr wrap="square" rtlCol="0">
            <a:prstTxWarp prst="textWave1">
              <a:avLst/>
            </a:prstTxWarp>
            <a:spAutoFit/>
            <a:sp3d extrusionH="25400" contourW="8890">
              <a:bevelT w="38100" h="31750" prst="coolSlant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молодец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564904"/>
            <a:ext cx="4254500" cy="4470400"/>
          </a:xfrm>
          <a:prstGeom prst="rect">
            <a:avLst/>
          </a:prstGeom>
        </p:spPr>
      </p:pic>
      <p:pic>
        <p:nvPicPr>
          <p:cNvPr id="7" name="Молодец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23528" y="6381328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5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150"/>
                            </p:stCondLst>
                            <p:childTnLst>
                              <p:par>
                                <p:cTn id="24" presetID="1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150"/>
                            </p:stCondLst>
                            <p:childTnLst>
                              <p:par>
                                <p:cTn id="27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15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/>
      <p:bldP spid="5" grpId="1"/>
      <p:bldP spid="5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87824" y="620688"/>
            <a:ext cx="3096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источники</a:t>
            </a:r>
            <a:endParaRPr lang="ru-RU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1043608" y="1700808"/>
            <a:ext cx="70567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1.</a:t>
            </a:r>
            <a:r>
              <a:rPr lang="ru-RU" dirty="0">
                <a:hlinkClick r:id="rId3"/>
              </a:rPr>
              <a:t>мультяшные насекомые на прозрачном фоне</a:t>
            </a:r>
            <a:endParaRPr lang="ru-RU" dirty="0"/>
          </a:p>
          <a:p>
            <a:r>
              <a:rPr lang="ru-RU" dirty="0"/>
              <a:t>2. </a:t>
            </a:r>
            <a:r>
              <a:rPr lang="ru-RU" dirty="0">
                <a:hlinkClick r:id="rId4"/>
              </a:rPr>
              <a:t>мультяшные насекомые на прозрачном фоне</a:t>
            </a:r>
            <a:endParaRPr lang="ru-RU" dirty="0"/>
          </a:p>
          <a:p>
            <a:r>
              <a:rPr lang="ru-RU" dirty="0"/>
              <a:t>3. </a:t>
            </a:r>
            <a:r>
              <a:rPr lang="ru-RU" dirty="0">
                <a:hlinkClick r:id="rId5"/>
              </a:rPr>
              <a:t>фоны для презентации насекомые для детского сада</a:t>
            </a:r>
            <a:endParaRPr lang="ru-RU" dirty="0"/>
          </a:p>
          <a:p>
            <a:r>
              <a:rPr lang="ru-RU" dirty="0"/>
              <a:t>4. </a:t>
            </a:r>
            <a:r>
              <a:rPr lang="ru-RU" dirty="0">
                <a:hlinkClick r:id="rId6"/>
              </a:rPr>
              <a:t>фоны поощрения для презентации насекомые для детского сада</a:t>
            </a:r>
            <a:endParaRPr lang="ru-RU" dirty="0"/>
          </a:p>
          <a:p>
            <a:r>
              <a:rPr lang="ru-RU" dirty="0"/>
              <a:t>5. </a:t>
            </a:r>
            <a:r>
              <a:rPr lang="ru-RU" dirty="0">
                <a:hlinkClick r:id="rId7"/>
              </a:rPr>
              <a:t>мультяшный домик муравья</a:t>
            </a:r>
            <a:r>
              <a:rPr lang="ru-RU" dirty="0"/>
              <a:t> </a:t>
            </a:r>
          </a:p>
          <a:p>
            <a:r>
              <a:rPr lang="ru-RU" dirty="0"/>
              <a:t>6.  </a:t>
            </a:r>
            <a:r>
              <a:rPr lang="ru-RU" u="sng" dirty="0">
                <a:hlinkClick r:id="rId8"/>
              </a:rPr>
              <a:t>https://drive.gybka.com/q/детские+мелодии/</a:t>
            </a:r>
            <a:r>
              <a:rPr lang="ru-RU" dirty="0"/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113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1560" y="476672"/>
            <a:ext cx="792088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Цель: развивать представление о многообразии насекомых.</a:t>
            </a:r>
          </a:p>
          <a:p>
            <a:r>
              <a:rPr lang="ru-RU" dirty="0" smtClean="0"/>
              <a:t>Задачи: формировать представление о насекомых 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Активизировать познавательный и речевую деятельность детей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Тренировать память, мышление, внимание, воображение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Расширять словарный запас, активизация словаря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Развивать </a:t>
            </a:r>
            <a:r>
              <a:rPr lang="ru-RU" dirty="0" smtClean="0"/>
              <a:t>эмоциональную </a:t>
            </a:r>
            <a:r>
              <a:rPr lang="ru-RU" dirty="0"/>
              <a:t>сферу личности </a:t>
            </a:r>
            <a:r>
              <a:rPr lang="ru-RU" dirty="0" smtClean="0"/>
              <a:t>ребенка.</a:t>
            </a:r>
            <a:endParaRPr lang="ru-RU" dirty="0"/>
          </a:p>
          <a:p>
            <a:endParaRPr lang="ru-RU" dirty="0"/>
          </a:p>
          <a:p>
            <a:r>
              <a:rPr lang="ru-RU" dirty="0" smtClean="0"/>
              <a:t>Материал: картинки с изображением насекомых.</a:t>
            </a:r>
          </a:p>
          <a:p>
            <a:r>
              <a:rPr lang="ru-RU" dirty="0" smtClean="0"/>
              <a:t>Правила игры: играть могут 1-3 ребенка. Игра представлена из слайдов с изображением насекомых.  Все задания выполняются с помощью мышки.</a:t>
            </a:r>
            <a:endParaRPr lang="ru-RU" dirty="0"/>
          </a:p>
          <a:p>
            <a:r>
              <a:rPr lang="ru-RU" dirty="0" smtClean="0"/>
              <a:t>1 слайд- «Убери лишнего» -выбирается картинка с лишнем насекомым, оно должно исчезнуть.  И ребенку необходимо  объяснить свой выбор.</a:t>
            </a:r>
          </a:p>
          <a:p>
            <a:r>
              <a:rPr lang="ru-RU" dirty="0" smtClean="0"/>
              <a:t>2 слайд- «Найди одинаковых бабочек»- если ребенок правильно выбирает бабочку, то они летят к друг другу, а не правильно выбранные объекты темнеют.</a:t>
            </a:r>
          </a:p>
          <a:p>
            <a:r>
              <a:rPr lang="ru-RU" dirty="0" smtClean="0"/>
              <a:t>3 слайд- «Найди тень»- ребенку необходимо найти тень данного насекомого.</a:t>
            </a:r>
          </a:p>
          <a:p>
            <a:r>
              <a:rPr lang="ru-RU" dirty="0" smtClean="0"/>
              <a:t>4 слайд- «Что не так? Исправь»- ребенку нужно найти ошибку, которую допустил художник. И объяснить свой выбор.</a:t>
            </a:r>
          </a:p>
          <a:p>
            <a:r>
              <a:rPr lang="ru-RU" dirty="0" smtClean="0"/>
              <a:t>5 слайд- «Кто, где живет?»- ребенок находит домик насекомого и </a:t>
            </a:r>
            <a:r>
              <a:rPr lang="ru-RU" dirty="0" err="1" smtClean="0"/>
              <a:t>объяняет</a:t>
            </a:r>
            <a:r>
              <a:rPr lang="ru-RU" dirty="0" smtClean="0"/>
              <a:t> свой выбор. </a:t>
            </a:r>
          </a:p>
          <a:p>
            <a:r>
              <a:rPr lang="ru-RU" dirty="0" smtClean="0"/>
              <a:t>6 слайд- «Найди всех насекомых»- ребенку необходимо найти всех насекомых на картинке.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179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насекомые фон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26027" y="2492896"/>
            <a:ext cx="5691943" cy="139776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/>
            </a:prstTxWarp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Мир насекомых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Овал 8">
            <a:hlinkClick r:id="" action="ppaction://hlinkshowjump?jump=nextslide" highlightClick="1"/>
          </p:cNvPr>
          <p:cNvSpPr/>
          <p:nvPr/>
        </p:nvSpPr>
        <p:spPr>
          <a:xfrm>
            <a:off x="7308304" y="5589240"/>
            <a:ext cx="1656184" cy="1080120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endParaRPr lang="ru-RU"/>
          </a:p>
        </p:txBody>
      </p:sp>
      <p:pic>
        <p:nvPicPr>
          <p:cNvPr id="4" name="Давай поиграем,жми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79512" y="6451599"/>
            <a:ext cx="406400" cy="406400"/>
          </a:xfrm>
          <a:prstGeom prst="rect">
            <a:avLst/>
          </a:prstGeom>
        </p:spPr>
      </p:pic>
      <p:pic>
        <p:nvPicPr>
          <p:cNvPr id="5" name="Detskaya_melodiya_-_Dobryj_zhuk_(Gybka.com)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214770" y="6478984"/>
            <a:ext cx="406400" cy="4064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2500" numSld="7" showWhenStopped="0">
                <p:cTn id="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 numSld="12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бабочка2.jpg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9175">
                        <a14:foregroundMark x1="11546" y1="33113" x2="11546" y2="33113"/>
                        <a14:foregroundMark x1="11546" y1="33113" x2="11546" y2="33113"/>
                        <a14:foregroundMark x1="15464" y1="47461" x2="15464" y2="47461"/>
                        <a14:foregroundMark x1="15464" y1="47461" x2="15464" y2="47461"/>
                        <a14:foregroundMark x1="15464" y1="47903" x2="15464" y2="47903"/>
                        <a14:foregroundMark x1="29897" y1="50773" x2="29897" y2="50773"/>
                        <a14:foregroundMark x1="29897" y1="50773" x2="29897" y2="50773"/>
                        <a14:foregroundMark x1="32165" y1="54084" x2="50515" y2="65121"/>
                        <a14:foregroundMark x1="58557" y1="60486" x2="90103" y2="40177"/>
                        <a14:foregroundMark x1="57732" y1="65121" x2="91340" y2="51656"/>
                        <a14:foregroundMark x1="60000" y1="60927" x2="88660" y2="35320"/>
                        <a14:foregroundMark x1="51340" y1="62914" x2="72165" y2="83885"/>
                        <a14:foregroundMark x1="54639" y1="64238" x2="29485" y2="8013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67744" y="908720"/>
            <a:ext cx="2016224" cy="1882649"/>
          </a:xfrm>
          <a:prstGeom prst="rect">
            <a:avLst/>
          </a:prstGeom>
        </p:spPr>
      </p:pic>
      <p:pic>
        <p:nvPicPr>
          <p:cNvPr id="4" name="Рисунок 3" descr="б.коровка2.jpg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231" b="96731" l="4651" r="9402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99792" y="3140968"/>
            <a:ext cx="2501278" cy="2160240"/>
          </a:xfrm>
          <a:prstGeom prst="rect">
            <a:avLst/>
          </a:prstGeom>
        </p:spPr>
      </p:pic>
      <p:pic>
        <p:nvPicPr>
          <p:cNvPr id="5" name="Рисунок 4" descr="стрекоза1.jpg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61" b="96774" l="187" r="97009">
                        <a14:foregroundMark x1="42430" y1="20507" x2="51776" y2="21429"/>
                        <a14:foregroundMark x1="31028" y1="25115" x2="31028" y2="25115"/>
                        <a14:foregroundMark x1="43738" y1="29032" x2="43738" y2="29032"/>
                        <a14:foregroundMark x1="34393" y1="16590" x2="37944" y2="14516"/>
                        <a14:foregroundMark x1="40374" y1="12442" x2="46168" y2="17512"/>
                        <a14:backgroundMark x1="53084" y1="23502" x2="53084" y2="2350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76056" y="882054"/>
            <a:ext cx="2222376" cy="1802903"/>
          </a:xfrm>
          <a:prstGeom prst="rect">
            <a:avLst/>
          </a:prstGeom>
        </p:spPr>
      </p:pic>
      <p:pic>
        <p:nvPicPr>
          <p:cNvPr id="6" name="Рисунок 5" descr="муравей2.jpg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8167" l="9451" r="100000">
                        <a14:foregroundMark x1="67912" y1="32833" x2="70769" y2="38167"/>
                        <a14:foregroundMark x1="49451" y1="27833" x2="49451" y2="27833"/>
                        <a14:foregroundMark x1="50989" y1="26000" x2="50989" y2="26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14560" y="3068960"/>
            <a:ext cx="1528971" cy="2016224"/>
          </a:xfrm>
          <a:prstGeom prst="rect">
            <a:avLst/>
          </a:prstGeom>
        </p:spPr>
      </p:pic>
      <p:sp>
        <p:nvSpPr>
          <p:cNvPr id="10" name="Овал 9">
            <a:hlinkClick r:id="" action="ppaction://hlinkshowjump?jump=nextslide" highlightClick="1"/>
          </p:cNvPr>
          <p:cNvSpPr/>
          <p:nvPr/>
        </p:nvSpPr>
        <p:spPr>
          <a:xfrm>
            <a:off x="7487816" y="5777880"/>
            <a:ext cx="1656184" cy="1080120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endParaRPr lang="ru-RU"/>
          </a:p>
        </p:txBody>
      </p:sp>
      <p:pic>
        <p:nvPicPr>
          <p:cNvPr id="9" name="Убери лишнего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79512" y="6459336"/>
            <a:ext cx="406400" cy="4064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5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4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5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 showWhenStopped="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бабочка5.jpg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38" b="100000" l="7234" r="9423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80112" y="3633199"/>
            <a:ext cx="2592288" cy="2316081"/>
          </a:xfrm>
          <a:prstGeom prst="rect">
            <a:avLst/>
          </a:prstGeom>
        </p:spPr>
      </p:pic>
      <p:pic>
        <p:nvPicPr>
          <p:cNvPr id="5" name="Рисунок 4" descr="бабочка2.jpg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962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23728" y="692696"/>
            <a:ext cx="2438400" cy="2276856"/>
          </a:xfrm>
          <a:prstGeom prst="rect">
            <a:avLst/>
          </a:prstGeom>
        </p:spPr>
      </p:pic>
      <p:pic>
        <p:nvPicPr>
          <p:cNvPr id="6" name="Рисунок 5" descr="бабочка1.jpg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3000" r="99500">
                        <a14:foregroundMark x1="57125" y1="47500" x2="57125" y2="47500"/>
                        <a14:foregroundMark x1="54625" y1="45500" x2="54625" y2="45500"/>
                        <a14:foregroundMark x1="53375" y1="43375" x2="57500" y2="50500"/>
                        <a14:foregroundMark x1="47250" y1="31875" x2="47250" y2="31875"/>
                        <a14:foregroundMark x1="44625" y1="27000" x2="44625" y2="27000"/>
                        <a14:foregroundMark x1="41875" y1="32000" x2="41875" y2="32000"/>
                        <a14:foregroundMark x1="48500" y1="42875" x2="48500" y2="42875"/>
                        <a14:foregroundMark x1="48250" y1="30625" x2="48250" y2="30625"/>
                        <a14:foregroundMark x1="30000" y1="39125" x2="30000" y2="39125"/>
                        <a14:foregroundMark x1="34625" y1="39000" x2="34625" y2="39000"/>
                        <a14:foregroundMark x1="39375" y1="41625" x2="39375" y2="41625"/>
                        <a14:foregroundMark x1="41125" y1="43500" x2="41125" y2="43500"/>
                        <a14:foregroundMark x1="28875" y1="40125" x2="28875" y2="40125"/>
                        <a14:foregroundMark x1="28250" y1="41625" x2="28250" y2="41625"/>
                        <a14:foregroundMark x1="45500" y1="39125" x2="45500" y2="39125"/>
                        <a14:foregroundMark x1="46875" y1="41000" x2="46875" y2="41000"/>
                        <a14:foregroundMark x1="47875" y1="42000" x2="47875" y2="42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07704" y="3789040"/>
            <a:ext cx="2160240" cy="2160240"/>
          </a:xfrm>
          <a:prstGeom prst="rect">
            <a:avLst/>
          </a:prstGeom>
        </p:spPr>
      </p:pic>
      <p:sp>
        <p:nvSpPr>
          <p:cNvPr id="8" name="Овал 7">
            <a:hlinkClick r:id="" action="ppaction://hlinkshowjump?jump=nextslide" highlightClick="1"/>
          </p:cNvPr>
          <p:cNvSpPr/>
          <p:nvPr/>
        </p:nvSpPr>
        <p:spPr>
          <a:xfrm>
            <a:off x="7308304" y="5589240"/>
            <a:ext cx="1656184" cy="1080120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endParaRPr lang="ru-RU"/>
          </a:p>
        </p:txBody>
      </p:sp>
      <p:pic>
        <p:nvPicPr>
          <p:cNvPr id="10" name="Рисунок 9" descr="бабочка1.jpg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3000" r="99500">
                        <a14:foregroundMark x1="57125" y1="47500" x2="57125" y2="47500"/>
                        <a14:foregroundMark x1="54625" y1="45500" x2="54625" y2="45500"/>
                        <a14:foregroundMark x1="53375" y1="43375" x2="57500" y2="50500"/>
                        <a14:foregroundMark x1="47250" y1="31875" x2="47250" y2="31875"/>
                        <a14:foregroundMark x1="44625" y1="27000" x2="44625" y2="27000"/>
                        <a14:foregroundMark x1="41875" y1="32000" x2="41875" y2="32000"/>
                        <a14:foregroundMark x1="48500" y1="42875" x2="48500" y2="42875"/>
                        <a14:foregroundMark x1="48250" y1="30625" x2="48250" y2="30625"/>
                        <a14:foregroundMark x1="30000" y1="39125" x2="30000" y2="39125"/>
                        <a14:foregroundMark x1="34625" y1="39000" x2="34625" y2="39000"/>
                        <a14:foregroundMark x1="39375" y1="41625" x2="39375" y2="41625"/>
                        <a14:foregroundMark x1="41125" y1="43500" x2="41125" y2="43500"/>
                        <a14:foregroundMark x1="28875" y1="40125" x2="28875" y2="40125"/>
                        <a14:foregroundMark x1="28250" y1="41625" x2="28250" y2="41625"/>
                        <a14:foregroundMark x1="45500" y1="39125" x2="45500" y2="39125"/>
                        <a14:foregroundMark x1="46875" y1="41000" x2="46875" y2="41000"/>
                        <a14:foregroundMark x1="47875" y1="42000" x2="47875" y2="42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08104" y="692696"/>
            <a:ext cx="2160240" cy="2160240"/>
          </a:xfrm>
          <a:prstGeom prst="rect">
            <a:avLst/>
          </a:prstGeom>
        </p:spPr>
      </p:pic>
      <p:pic>
        <p:nvPicPr>
          <p:cNvPr id="7" name="Найди одинаковых бабоче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07504" y="6451600"/>
            <a:ext cx="406400" cy="4064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2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7.40741E-7 C 0.00399 0.00417 0.00833 0.00417 0.01371 0.0081 C 0.02274 0.01319 0.03073 0.01713 0.04062 0.01991 C 0.06233 0.03032 0.07361 0.02222 0.10451 0.02222 C 0.11007 0.01805 0.1158 0.01898 0.12135 0.01481 C 0.12951 0.01088 0.1375 0.00509 0.14618 0.00185 C 0.15555 -0.0081 0.16423 -0.01713 0.17309 -0.02778 C 0.17656 -0.03287 0.17951 -0.03681 0.18264 -0.04167 C 0.18524 -0.04491 0.19132 -0.04977 0.19132 -0.04907 C 0.19392 -0.06296 0.18993 -0.04815 0.19653 -0.06204 C 0.19722 -0.06296 0.19722 -0.06597 0.19826 -0.0669 C 0.19948 -0.06968 0.20208 -0.07199 0.20347 -0.07454 C 0.20486 -0.07685 0.20555 -0.0787 0.20642 -0.08079 C 0.2092 -0.09491 0.21128 -0.11065 0.21458 -0.12361 C 0.2151 -0.13264 0.21719 -0.14074 0.21788 -0.14977 C 0.21892 -0.18357 0.21423 -0.20139 0.22292 -0.22662 C 0.22517 -0.24051 0.22726 -0.24861 0.23298 -0.26042 C 0.23455 -0.26435 0.23524 -0.26945 0.23733 -0.27431 C 0.24288 -0.2882 0.2493 -0.30046 0.25694 -0.31343 C 0.26632 -0.33148 0.25764 -0.32014 0.26771 -0.33148 C 0.275 -0.36019 0.2993 -0.38148 0.31545 -0.40023 C 0.31979 -0.40532 0.32413 -0.4132 0.32934 -0.41505 C 0.33281 -0.41736 0.34062 -0.41921 0.34062 -0.42014 C 0.3467 -0.425 0.35243 -0.42824 0.35885 -0.43403 C 0.36059 -0.43542 0.3618 -0.43796 0.36406 -0.43889 C 0.36701 -0.4412 0.37274 -0.44445 0.37274 -0.44306 C 0.38229 -0.45208 0.37795 -0.44931 0.38489 -0.45278 C 0.38802 -0.45208 0.39375 -0.45116 0.39375 -0.45023 " pathEditMode="relative" rAng="0" ptsTypes="fffffffffffffffffffffffffffA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88" y="-2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0.00139 C -0.00469 -0.00417 -0.00886 -0.00417 -0.01337 -0.00764 C -0.02188 -0.01435 -0.02917 -0.01875 -0.0382 -0.02083 C -0.05903 -0.03195 -0.0698 -0.02431 -0.09879 -0.02292 C -0.104 -0.02014 -0.10973 -0.02014 -0.11424 -0.01667 C -0.12223 -0.01088 -0.12952 -0.00486 -0.13802 -0.00139 C -0.14688 0.00903 -0.15486 0.01921 -0.16302 0.03125 C -0.1665 0.03611 -0.16927 0.04143 -0.17223 0.04653 C -0.17414 0.05 -0.18039 0.05532 -0.18039 0.05602 C -0.18282 0.06991 -0.179 0.05347 -0.18559 0.06875 C -0.18611 0.0706 -0.18611 0.07292 -0.18664 0.075 C -0.18837 0.07824 -0.19011 0.08102 -0.19184 0.08333 C -0.19289 0.08611 -0.19375 0.0875 -0.19462 0.09028 C -0.19705 0.10555 -0.19914 0.12268 -0.20243 0.13819 C -0.20296 0.14768 -0.20486 0.15741 -0.20521 0.16643 C -0.20625 0.2044 -0.20209 0.22315 -0.21025 0.25116 C -0.21198 0.2669 -0.21407 0.27546 -0.21927 0.28912 C -0.22118 0.29329 -0.22171 0.29954 -0.22361 0.3037 C -0.229 0.31898 -0.23507 0.33356 -0.24184 0.34745 C -0.25105 0.3669 -0.24289 0.35509 -0.25226 0.3669 C -0.25903 0.39884 -0.28177 0.42176 -0.29705 0.44329 C -0.30087 0.44861 -0.30469 0.45787 -0.3099 0.46042 C -0.31372 0.46319 -0.32049 0.46481 -0.32049 0.46551 C -0.32639 0.47153 -0.33195 0.4743 -0.33785 0.48009 C -0.33941 0.48264 -0.3408 0.48542 -0.34271 0.48704 C -0.34514 0.48889 -0.3507 0.4912 -0.3507 0.49236 C -0.3599 0.50069 -0.35556 0.49815 -0.36268 0.50278 C -0.36528 0.50162 -0.37014 0.5 -0.37014 0.50069 " pathEditMode="relative" rAng="0" ptsTypes="fffffffffffffffffffffffffffA"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07" y="2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ощрение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biLevel thresh="50000"/>
          </a:blip>
          <a:srcRect/>
          <a:stretch>
            <a:fillRect/>
          </a:stretch>
        </p:blipFill>
        <p:spPr bwMode="auto">
          <a:xfrm>
            <a:off x="3851920" y="2348880"/>
            <a:ext cx="1852091" cy="245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9592" y="908720"/>
            <a:ext cx="1727792" cy="1846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пчелка3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84168" y="1772816"/>
            <a:ext cx="1800200" cy="2072640"/>
          </a:xfrm>
          <a:prstGeom prst="rect">
            <a:avLst/>
          </a:prstGeom>
        </p:spPr>
      </p:pic>
      <p:sp>
        <p:nvSpPr>
          <p:cNvPr id="16" name="Овал 15"/>
          <p:cNvSpPr/>
          <p:nvPr/>
        </p:nvSpPr>
        <p:spPr>
          <a:xfrm>
            <a:off x="5004048" y="3068960"/>
            <a:ext cx="504056" cy="3600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/>
          <p:cNvPicPr preferRelativeResize="0">
            <a:picLocks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63888" y="260648"/>
            <a:ext cx="201596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 descr="муравей1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36096" y="3933056"/>
            <a:ext cx="2271265" cy="2492896"/>
          </a:xfrm>
          <a:prstGeom prst="rect">
            <a:avLst/>
          </a:prstGeom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99592" y="4653136"/>
            <a:ext cx="2022753" cy="1610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Овал 22">
            <a:hlinkClick r:id="" action="ppaction://hlinkshowjump?jump=nextslide" highlightClick="1"/>
          </p:cNvPr>
          <p:cNvSpPr/>
          <p:nvPr/>
        </p:nvSpPr>
        <p:spPr>
          <a:xfrm>
            <a:off x="7308304" y="5589240"/>
            <a:ext cx="1656184" cy="1080120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endParaRPr lang="ru-RU"/>
          </a:p>
        </p:txBody>
      </p:sp>
      <p:pic>
        <p:nvPicPr>
          <p:cNvPr id="3" name="Чья тень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07504" y="6503086"/>
            <a:ext cx="406400" cy="4064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7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9.62072E-7 C -0.00104 0.00208 -0.00225 0.00393 -0.00295 0.00601 C -0.00364 0.00786 -0.00347 0.01018 -0.00434 0.01203 C -0.0085 0.02105 -0.01909 0.03215 -0.02673 0.03585 C -0.03437 0.04348 -0.03993 0.0444 -0.04774 0.04972 C -0.05989 0.05782 -0.04514 0.05019 -0.05659 0.05574 C -0.06336 0.06406 -0.071 0.06614 -0.07899 0.07169 C -0.08316 0.08002 -0.09253 0.08603 -0.1 0.0895 C -0.1052 0.09991 -0.11232 0.10199 -0.11927 0.11124 C -0.12534 0.11933 -0.13455 0.12304 -0.14027 0.13113 C -0.14496 0.13784 -0.15017 0.14223 -0.15659 0.14524 C -0.16284 0.1568 -0.15625 0.14686 -0.16406 0.1531 C -0.16961 0.15749 -0.17257 0.16443 -0.17899 0.16698 C -0.18802 0.17484 -0.1967 0.18131 -0.2059 0.18895 C -0.21441 0.19612 -0.22187 0.20398 -0.23125 0.20884 C -0.24166 0.22248 -0.23628 0.21924 -0.24618 0.22271 C -0.24913 0.22526 -0.25173 0.22896 -0.2552 0.23057 C -0.25677 0.23127 -0.25833 0.23173 -0.25972 0.23266 C -0.26753 0.23844 -0.27083 0.24376 -0.27899 0.24653 C -0.30121 0.26596 -0.32604 0.26642 -0.35225 0.2685 C -0.36406 0.26781 -0.3901 0.25601 -0.4 0.27428 C -0.40503 0.2729 -0.41024 0.27313 -0.41493 0.27035 C -0.41718 0.26896 -0.4177 0.26503 -0.41927 0.26249 C -0.4243 0.25463 -0.42812 0.24699 -0.43281 0.23867 C -0.43455 0.23127 -0.43698 0.22526 -0.44027 0.21878 C -0.4408 0.2167 -0.4408 0.21462 -0.44166 0.21277 C -0.44236 0.21115 -0.44409 0.21045 -0.44479 0.20884 C -0.44566 0.20629 -0.44531 0.20328 -0.44618 0.20074 C -0.44791 0.19496 -0.45104 0.18825 -0.45364 0.18293 C -0.4559 0.15032 -0.45677 0.11332 -0.44166 0.08557 C -0.43524 0.05736 -0.44496 0.02914 -0.46267 0.01388 C -0.47118 -0.00347 -0.45989 0.01688 -0.47014 0.00601 C -0.47152 0.00463 -0.47152 0.00139 -0.47309 9.62072E-7 C -0.47569 -0.00231 -0.48194 -0.00393 -0.48194 -0.00393 C -0.4835 -0.00532 -0.48489 -0.00694 -0.48645 -0.00786 C -0.48941 -0.00971 -0.49548 -0.01202 -0.49548 -0.01202 C -0.49705 -0.01388 -0.49826 -0.01619 -0.5 -0.01781 C -0.50173 -0.01943 -0.50416 -0.02012 -0.5059 -0.02197 C -0.50902 -0.02544 -0.5125 -0.0333 -0.51493 -0.0377 C -0.51823 -0.05227 -0.51336 -0.03538 -0.52083 -0.04764 C -0.52691 -0.05758 -0.51406 -0.05319 -0.5283 -0.06568 C -0.53281 -0.06961 -0.5335 -0.06961 -0.53732 -0.07562 C -0.54444 -0.08696 -0.55052 -0.10129 -0.55972 -0.10939 C -0.56024 -0.11031 -0.56701 -0.12696 -0.56857 -0.12928 " pathEditMode="relative" ptsTypes="fffffffffffffffffffffffffffffffffffffffffffA">
                                      <p:cBhvr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5E-6 -1.59112E-6 C -0.00712 0.00208 -0.01424 0.00277 -0.02101 0.00601 C -0.02483 0.00971 -0.02952 0.01156 -0.03282 0.01595 C -0.03959 0.02497 -0.029 0.01896 -0.03733 0.0259 C -0.05782 0.04301 -0.03837 0.02521 -0.05087 0.03376 C -0.06042 0.04024 -0.06945 0.04741 -0.07917 0.05365 C -0.08751 0.06475 -0.09358 0.06406 -0.10296 0.07146 C -0.10452 0.07261 -0.10608 0.074 -0.10747 0.07562 C -0.10903 0.07747 -0.11025 0.07978 -0.11199 0.0814 C -0.11337 0.08256 -0.11511 0.08256 -0.1165 0.08348 C -0.12153 0.08695 -0.12622 0.0925 -0.13143 0.09551 C -0.13473 0.09736 -0.13837 0.09805 -0.14185 0.09944 C -0.14879 0.10245 -0.15574 0.10499 -0.16268 0.1073 C -0.16719 0.10869 -0.17622 0.11124 -0.17622 0.11124 C -0.18646 0.10962 -0.1908 0.10823 -0.20001 0.10337 C -0.20608 0.09528 -0.21164 0.0895 -0.2165 0.07955 C -0.21824 0.06961 -0.22014 0.05966 -0.2224 0.04972 C -0.22171 0.02659 -0.22605 -0.01365 -0.20747 -0.02984 C -0.19966 -0.04579 -0.2099 -0.0266 -0.20001 -0.03978 C -0.19549 -0.04579 -0.19376 -0.05273 -0.18803 -0.05759 C -0.18508 -0.07424 -0.1757 -0.07447 -0.17171 -0.0895 C -0.16771 -0.10454 -0.16129 -0.11772 -0.15817 -0.13321 C -0.15921 -0.15611 -0.1566 -0.16351 -0.16424 -0.179 C -0.16667 -0.18941 -0.16945 -0.20074 -0.17622 -0.20676 C -0.17674 -0.20884 -0.17657 -0.21115 -0.17761 -0.21277 C -0.17883 -0.21439 -0.18907 -0.21971 -0.19115 -0.22063 C -0.19289 -0.22826 -0.19862 -0.23428 -0.19862 -0.24052 " pathEditMode="relative" ptsTypes="ffffffffffffffffffffffffffA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81314E-6 C 0.00174 -0.03885 0.00278 -0.07701 0.00746 -0.1154 C 0.00955 -0.13298 0.01198 -0.15194 0.01944 -0.16698 C 0.02326 -0.18386 0.01771 -0.16328 0.02396 -0.17692 C 0.02483 -0.17877 0.02465 -0.18108 0.02535 -0.18293 C 0.02847 -0.19172 0.02743 -0.1864 0.03142 -0.19288 C 0.03889 -0.20514 0.04549 -0.21739 0.05521 -0.22664 C 0.06059 -0.23173 0.06389 -0.23798 0.07014 -0.24052 C 0.07465 -0.24445 0.07691 -0.24838 0.08212 -0.25046 C 0.09774 -0.26411 0.11198 -0.26688 0.12986 -0.27428 C 0.13698 -0.28076 0.14566 -0.28145 0.15382 -0.28423 C 0.17274 -0.2914 0.19097 -0.30019 0.21042 -0.30412 C 0.21701 -0.31013 0.22431 -0.31013 0.23142 -0.31406 C 0.23646 -0.31707 0.24201 -0.32216 0.24635 -0.32609 C 0.25035 -0.32956 0.25295 -0.33464 0.25677 -0.33811 C 0.26458 -0.34528 0.26059 -0.33858 0.26719 -0.34598 C 0.2717 -0.35106 0.27604 -0.35685 0.28056 -0.36193 C 0.28663 -0.36841 0.28437 -0.36332 0.29097 -0.37188 C 0.29219 -0.3735 0.29306 -0.37581 0.2941 -0.37766 C 0.29514 -0.37974 0.29583 -0.38205 0.29705 -0.38367 C 0.29965 -0.38714 0.30295 -0.38899 0.3059 -0.39177 C 0.3099 -0.40194 0.31545 -0.40472 0.31944 -0.41559 C 0.32205 -0.42253 0.32378 -0.429 0.32691 -0.43548 C 0.33264 -0.45999 0.32951 -0.47872 0.3283 -0.50694 C 0.32726 -0.53353 0.31701 -0.55689 0.30903 -0.58048 C 0.30538 -0.59135 0.30486 -0.60638 0.3 -0.61633 C 0.29097 -0.63483 0.30226 -0.61078 0.29549 -0.62835 C 0.2941 -0.63205 0.28958 -0.6383 0.28958 -0.6383 " pathEditMode="relative" ptsTypes="fffffffffffffffffffffffffffA">
                                      <p:cBhvr>
                                        <p:cTn id="21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audio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б.коровка3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4365104"/>
            <a:ext cx="2117229" cy="2276190"/>
          </a:xfrm>
          <a:prstGeom prst="rect">
            <a:avLst/>
          </a:prstGeom>
        </p:spPr>
      </p:pic>
      <p:pic>
        <p:nvPicPr>
          <p:cNvPr id="8" name="Рисунок 7" descr="пчелка2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75856" y="3356992"/>
            <a:ext cx="2160240" cy="2235848"/>
          </a:xfrm>
          <a:prstGeom prst="rect">
            <a:avLst/>
          </a:prstGeom>
        </p:spPr>
      </p:pic>
      <p:pic>
        <p:nvPicPr>
          <p:cNvPr id="10" name="Рисунок 9" descr="муравей1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96136" y="836712"/>
            <a:ext cx="1705760" cy="1872208"/>
          </a:xfrm>
          <a:prstGeom prst="rect">
            <a:avLst/>
          </a:prstGeom>
        </p:spPr>
      </p:pic>
      <p:pic>
        <p:nvPicPr>
          <p:cNvPr id="12" name="Рисунок 11" descr="iгусеница1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548680"/>
            <a:ext cx="2342034" cy="78067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Овал 12">
            <a:hlinkClick r:id="" action="ppaction://hlinkshowjump?jump=nextslide" highlightClick="1"/>
          </p:cNvPr>
          <p:cNvSpPr/>
          <p:nvPr/>
        </p:nvSpPr>
        <p:spPr>
          <a:xfrm>
            <a:off x="7308304" y="5589240"/>
            <a:ext cx="1656184" cy="1080120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endParaRPr lang="ru-RU"/>
          </a:p>
        </p:txBody>
      </p:sp>
      <p:pic>
        <p:nvPicPr>
          <p:cNvPr id="3" name="Что не так?Исправь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64572" y="6416806"/>
            <a:ext cx="406400" cy="4064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1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38889E-6 8.23312E-7 C 0.0066 0.00301 0.01094 0.01226 0.01494 0.01989 C 0.02258 0.03446 0.03039 0.04949 0.03577 0.06568 C 0.04115 0.08187 0.04324 0.1006 0.04775 0.11726 C 0.05053 0.14986 0.05296 0.18201 0.04775 0.21485 C 0.04341 0.24214 0.03022 0.26319 0.01789 0.28446 C 0.01008 0.29788 0.00296 0.3099 -0.00746 0.32008 C -0.01093 0.32979 -0.01353 0.33326 -0.02083 0.33812 C -0.02864 0.35176 -0.03697 0.36263 -0.04635 0.37373 C -0.05347 0.38206 -0.05954 0.39362 -0.06874 0.39778 C -0.07343 0.4068 -0.0802 0.41605 -0.08801 0.41952 C -0.09235 0.42484 -0.09444 0.43201 -0.0986 0.43756 C -0.10659 0.4482 -0.11614 0.45884 -0.12534 0.46739 C -0.12864 0.4704 -0.13246 0.47225 -0.13576 0.47526 C -0.13749 0.47688 -0.13871 0.47942 -0.14027 0.48127 C -0.14166 0.48289 -0.14322 0.48381 -0.14478 0.4852 C -0.15242 0.50093 -0.1427 0.48358 -0.15225 0.49307 C -0.15746 0.49815 -0.16024 0.5074 -0.16562 0.5111 " pathEditMode="relative" ptsTypes="fffffffffffffffffA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7.25254E-6 C -0.00121 -0.02081 -0.00347 -0.04093 -0.01042 -0.05966 C -0.01232 -0.07215 -0.01701 -0.08371 -0.02083 -0.09551 C -0.02309 -0.10245 -0.02257 -0.108 -0.02691 -0.11332 C -0.03003 -0.13182 -0.02604 -0.111 -0.03125 -0.12927 C -0.03403 -0.13922 -0.03472 -0.15101 -0.03576 -0.16119 C -0.03455 -0.21415 -0.03715 -0.21045 -0.02535 -0.24653 C -0.02309 -0.25346 -0.02344 -0.25901 -0.01944 -0.26456 C -0.01354 -0.28607 0.00035 -0.30041 0.01198 -0.31614 C 0.0132 -0.31776 0.01372 -0.3203 0.01493 -0.32215 C 0.03455 -0.35129 0.0184 -0.32747 0.02986 -0.33996 C 0.03524 -0.34574 0.03056 -0.34273 0.03594 -0.3499 C 0.04514 -0.36216 0.03542 -0.34505 0.04479 -0.35985 C 0.04601 -0.3617 0.04653 -0.36424 0.04774 -0.36586 C 0.05 -0.36887 0.05573 -0.37187 0.05816 -0.37395 C 0.06077 -0.37627 0.06302 -0.3795 0.06563 -0.38182 C 0.07014 -0.39037 0.07847 -0.39569 0.08507 -0.40171 C 0.08802 -0.40448 0.09063 -0.40795 0.0941 -0.40957 C 0.09931 -0.41188 0.09757 -0.41026 0.1 -0.4135 " pathEditMode="relative" ptsTypes="ffffffffffffffffffA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53469E-6 C 0.00295 0.00139 0.00625 0.00185 0.00903 0.00393 C 0.01927 0.01226 0.00382 0.00486 0.01649 0.00995 C 0.02639 0.0303 0.01076 0.00046 0.02535 0.01989 C 0.03351 0.03076 0.01944 0.02243 0.03142 0.02798 C 0.03472 0.03446 0.03698 0.0377 0.04184 0.04186 C 0.04861 0.05527 0.04531 0.05019 0.05069 0.05782 C 0.05399 0.07054 0.06007 0.08048 0.06267 0.09343 C 0.06371 0.09875 0.06562 0.10939 0.06562 0.10939 C 0.0651 0.11934 0.0651 0.12928 0.06423 0.13922 C 0.06232 0.16281 0.03906 0.16351 0.02691 0.16513 C 0.01285 0.17091 -0.00035 0.17345 -0.01493 0.17507 C -0.03906 0.18502 -0.0625 0.19681 -0.08663 0.20675 C -0.08768 0.20884 -0.08837 0.21115 -0.08958 0.21277 C -0.0908 0.21439 -0.09306 0.21485 -0.0941 0.2167 C -0.09601 0.21994 -0.09601 0.22479 -0.09705 0.22872 C -0.09566 0.24445 -0.09705 0.24861 -0.08802 0.25648 C -0.08386 0.26503 -0.08038 0.27405 -0.07604 0.28238 C -0.07535 0.28562 -0.07205 0.29972 -0.0717 0.30019 C -0.06632 0.30736 -0.06163 0.31453 -0.05677 0.32216 C -0.05226 0.32933 -0.04514 0.33326 -0.04028 0.33996 C -0.02969 0.3543 -0.04636 0.33719 -0.03281 0.35199 C -0.02014 0.36587 -0.03698 0.34436 -0.02379 0.36193 C -0.01702 0.39107 -0.02761 0.41305 -0.03872 0.43548 C -0.04167 0.44149 -0.04827 0.44612 -0.05226 0.45144 " pathEditMode="relative" ptsTypes="ffffffffffffffffffffffffA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36818E-6 C -0.00868 -0.03376 -0.00382 -0.07308 0.00295 -0.1073 C 0.00434 -0.12072 0.00486 -0.13182 0.01041 -0.14315 C 0.01406 -0.16142 0.02534 -0.18246 0.03732 -0.19287 C 0.04288 -0.20397 0.04357 -0.20721 0.05225 -0.21276 C 0.05625 -0.22086 0.0717 -0.23288 0.07916 -0.23658 C 0.08437 -0.23936 0.08489 -0.23751 0.08958 -0.24051 C 0.10382 -0.25023 0.1184 -0.25624 0.13437 -0.25855 C 0.15052 -0.2641 0.14218 -0.26225 0.15972 -0.26456 C 0.16875 -0.26757 0.17725 -0.26896 0.18663 -0.27058 C 0.19496 -0.27428 0.20312 -0.27497 0.21198 -0.27636 C 0.21493 -0.27775 0.21823 -0.27798 0.22083 -0.28029 C 0.22378 -0.28283 0.22986 -0.28815 0.22986 -0.28815 C 0.23524 -0.29925 0.24236 -0.31082 0.25069 -0.31799 C 0.25173 -0.32076 0.25208 -0.324 0.25364 -0.32608 C 0.25468 -0.32747 0.25712 -0.32654 0.25816 -0.32793 C 0.26076 -0.3314 0.26215 -0.33603 0.26423 -0.33996 C 0.27083 -0.35291 0.27257 -0.37234 0.27465 -0.3876 C 0.27517 -0.39616 0.27621 -0.40494 0.27604 -0.4135 C 0.27569 -0.43478 0.27934 -0.49722 0.25364 -0.50901 C 0.25225 -0.51086 0.25104 -0.51318 0.2493 -0.5148 C 0.24791 -0.51595 0.246 -0.51549 0.24479 -0.51688 C 0.2434 -0.5185 0.24305 -0.52104 0.24184 -0.52289 C 0.2375 -0.52983 0.23316 -0.53584 0.22691 -0.53885 C 0.221 -0.54625 0.21875 -0.5444 0.21041 -0.54278 C 0.20712 -0.54139 0.20347 -0.53885 0.2 -0.53885 " pathEditMode="relative" ptsTypes="fffffffffffffffffffffffffA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 для кто где живет.jpg"/>
          <p:cNvPicPr>
            <a:picLocks noChangeAspect="1"/>
          </p:cNvPicPr>
          <p:nvPr/>
        </p:nvPicPr>
        <p:blipFill>
          <a:blip r:embed="rId4" cstate="print"/>
          <a:srcRect b="5530"/>
          <a:stretch>
            <a:fillRect/>
          </a:stretch>
        </p:blipFill>
        <p:spPr>
          <a:xfrm>
            <a:off x="0" y="0"/>
            <a:ext cx="9144000" cy="6969317"/>
          </a:xfrm>
          <a:prstGeom prst="rect">
            <a:avLst/>
          </a:prstGeom>
        </p:spPr>
      </p:pic>
      <p:pic>
        <p:nvPicPr>
          <p:cNvPr id="3" name="Рисунок 2" descr="бабочка2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1680" y="4005064"/>
            <a:ext cx="1388106" cy="1296144"/>
          </a:xfrm>
          <a:prstGeom prst="rect">
            <a:avLst/>
          </a:prstGeom>
        </p:spPr>
      </p:pic>
      <p:pic>
        <p:nvPicPr>
          <p:cNvPr id="4" name="Рисунок 3" descr="кузнечик3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001"/>
          <a:stretch>
            <a:fillRect/>
          </a:stretch>
        </p:blipFill>
        <p:spPr>
          <a:xfrm>
            <a:off x="6012160" y="692696"/>
            <a:ext cx="1232029" cy="1224136"/>
          </a:xfrm>
          <a:prstGeom prst="rect">
            <a:avLst/>
          </a:prstGeom>
        </p:spPr>
      </p:pic>
      <p:pic>
        <p:nvPicPr>
          <p:cNvPr id="5" name="Рисунок 4" descr="муравей1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6732240" y="2780928"/>
            <a:ext cx="936104" cy="1286927"/>
          </a:xfrm>
          <a:prstGeom prst="rect">
            <a:avLst/>
          </a:prstGeom>
        </p:spPr>
      </p:pic>
      <p:pic>
        <p:nvPicPr>
          <p:cNvPr id="6" name="Рисунок 5" descr="паук1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2302" b="86111" l="893" r="95833"/>
                    </a14:imgEffect>
                  </a14:imgLayer>
                </a14:imgProps>
              </a:ext>
            </a:extLst>
          </a:blip>
          <a:srcRect t="12201" b="12200"/>
          <a:stretch>
            <a:fillRect/>
          </a:stretch>
        </p:blipFill>
        <p:spPr>
          <a:xfrm>
            <a:off x="5436096" y="4077072"/>
            <a:ext cx="1397000" cy="792088"/>
          </a:xfrm>
          <a:prstGeom prst="rect">
            <a:avLst/>
          </a:prstGeom>
        </p:spPr>
      </p:pic>
      <p:sp>
        <p:nvSpPr>
          <p:cNvPr id="7" name="Овал 6">
            <a:hlinkClick r:id="" action="ppaction://hlinkshowjump?jump=nextslide" highlightClick="1"/>
          </p:cNvPr>
          <p:cNvSpPr/>
          <p:nvPr/>
        </p:nvSpPr>
        <p:spPr>
          <a:xfrm>
            <a:off x="7308304" y="5589240"/>
            <a:ext cx="1656184" cy="1080120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endParaRPr lang="ru-RU"/>
          </a:p>
        </p:txBody>
      </p:sp>
      <p:pic>
        <p:nvPicPr>
          <p:cNvPr id="9" name="Кто, где живет?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7504" y="6167940"/>
            <a:ext cx="406400" cy="4064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5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80204E-6 C -0.00104 -0.00208 -0.00138 -0.00485 -0.00277 -0.00601 C -0.00642 -0.00832 -0.02673 -0.01272 -0.03142 -0.01387 C -0.05902 -0.02127 -0.08524 -0.03885 -0.11354 -0.04371 C -0.12517 -0.04949 -0.13802 -0.04972 -0.15052 -0.0518 C -0.18055 -0.05041 -0.20208 -0.05041 -0.22968 -0.04186 C -0.23715 -0.03538 -0.24409 -0.02914 -0.25208 -0.02382 C -0.26441 -0.01572 -0.28073 -0.01341 -0.29392 -0.00809 C -0.30989 -0.00925 -0.32934 -0.00925 -0.34461 -0.01803 C -0.3552 -0.02405 -0.34635 -0.01896 -0.35503 -0.02798 C -0.36267 -0.03584 -0.37291 -0.04371 -0.38194 -0.04787 C -0.38732 -0.05851 -0.38194 -0.04926 -0.39097 -0.05966 C -0.39566 -0.06498 -0.39774 -0.071 -0.40277 -0.07562 C -0.40607 -0.08811 -0.40191 -0.07493 -0.41024 -0.0895 C -0.41319 -0.09458 -0.41302 -0.09898 -0.41632 -0.10337 C -0.42135 -0.11008 -0.42656 -0.11586 -0.43125 -0.12326 C -0.4375 -0.13321 -0.43941 -0.14616 -0.44618 -0.15518 C -0.44895 -0.16697 -0.45138 -0.17877 -0.45364 -0.19079 C -0.45416 -0.19357 -0.45451 -0.19634 -0.45503 -0.19889 C -0.4559 -0.20282 -0.45798 -0.21068 -0.45798 -0.21068 C -0.45937 -0.23011 -0.46163 -0.2493 -0.46406 -0.2685 C -0.46562 -0.29509 -0.46406 -0.32423 -0.46996 -0.3499 C -0.47222 -0.37627 -0.47725 -0.42021 -0.49982 -0.42946 C -0.50138 -0.43154 -0.5026 -0.43385 -0.50434 -0.43547 C -0.50573 -0.43663 -0.50763 -0.43617 -0.50885 -0.43755 C -0.51128 -0.4401 -0.51284 -0.44403 -0.51475 -0.4475 C -0.5217 -0.45976 -0.51701 -0.45929 -0.52222 -0.45929 " pathEditMode="relative" ptsTypes="ffffffffffffffffffffffffffA">
                                      <p:cBhvr>
                                        <p:cTn id="1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43 0.0007 C 0.02968 0.01642 0.0302 0.03238 0.03194 0.04834 C 0.03142 0.07147 0.03177 0.09482 0.03038 0.11795 C 0.02986 0.1272 0.02448 0.12697 0.01996 0.13183 C 0.0085 0.14408 0.00139 0.16952 -0.01285 0.17554 C -0.02188 0.19265 -0.04063 0.19658 -0.05469 0.20144 C -0.06511 0.21046 -0.07865 0.20976 -0.09045 0.21323 C -0.12518 0.22318 -0.15955 0.22919 -0.19358 0.24307 C -0.19861 0.24792 -0.20382 0.25047 -0.2099 0.25301 C -0.21598 0.26157 -0.22483 0.25995 -0.2323 0.26504 C -0.23386 0.26619 -0.23525 0.26804 -0.23681 0.26897 C -0.23959 0.27059 -0.24566 0.2729 -0.24566 0.27313 C -0.25209 0.27891 -0.25903 0.28284 -0.26667 0.28493 C -0.27986 0.29626 -0.29532 0.29926 -0.30851 0.31083 C -0.3125 0.31892 -0.31858 0.321 -0.32483 0.32678 C -0.33455 0.33557 -0.32639 0.32401 -0.33073 0.33072 " pathEditMode="relative" rAng="0" ptsTypes="fffffffffffffff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00" y="1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05556E-6 -2.91397E-6 C 0.00329 0.00417 0.00746 0.00717 0.01041 0.0118 C 0.02048 0.02752 0.00694 0.01388 0.01788 0.02382 C 0.02343 0.03446 0.03211 0.04071 0.03888 0.04973 C 0.0427 0.06499 0.04965 0.07655 0.05833 0.08742 C 0.06354 0.10986 0.071 0.12951 0.0776 0.15102 C 0.08246 0.16675 0.08246 0.18317 0.08663 0.19866 C 0.08767 0.21878 0.08854 0.23844 0.09114 0.25833 C 0.09097 0.26735 0.09427 0.34459 0.08663 0.37373 C 0.08524 0.38876 0.08402 0.40449 0.08211 0.41952 C 0.08159 0.42438 0.08072 0.429 0.07916 0.4334 C 0.0776 0.43756 0.07326 0.44519 0.07326 0.44519 C 0.07135 0.45468 0.07013 0.45907 0.06579 0.46716 C 0.06336 0.47965 0.06093 0.49422 0.0552 0.50486 C 0.05052 0.52521 0.05781 0.49538 0.05086 0.51689 C 0.04999 0.51943 0.05017 0.52244 0.0493 0.52475 C 0.04774 0.52914 0.04531 0.53284 0.0434 0.53677 C 0.04236 0.53886 0.04027 0.54279 0.04027 0.54279 C 0.03576 0.56129 0.0427 0.53469 0.03593 0.55458 C 0.02899 0.57517 0.03697 0.55898 0.02847 0.57447 C 0.02604 0.58372 0.02395 0.59344 0.021 0.60245 " pathEditMode="relative" ptsTypes="ffffffffffffffffffffA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09806E-6 C 0.03281 0.00347 0.06563 0.00023 0.09844 -0.00185 C 0.12066 -0.01203 0.14288 -0.02475 0.1566 -0.05157 C 0.15781 -0.07747 0.16111 -0.10823 0.14913 -0.13113 C 0.14601 -0.14477 0.14219 -0.15888 0.13281 -0.16697 C 0.12934 -0.18039 0.1342 -0.16697 0.12674 -0.17484 C 0.12379 -0.17808 0.12309 -0.18548 0.12084 -0.18894 C 0.11927 -0.19149 0.11684 -0.19265 0.11493 -0.19473 C 0.11233 -0.19773 0.10747 -0.20467 0.10747 -0.20467 C 0.10469 -0.21531 0.10122 -0.22572 0.09844 -0.23659 C 0.09636 -0.2611 0.09531 -0.26295 0.09844 -0.29417 C 0.09861 -0.29648 0.10052 -0.2981 0.10139 -0.30018 C 0.10538 -0.31105 0.11111 -0.32007 0.11632 -0.33002 C 0.11997 -0.33696 0.12604 -0.33927 0.12986 -0.34598 C 0.13906 -0.36193 0.1316 -0.35407 0.14028 -0.3617 C 0.14202 -0.36956 0.14393 -0.37303 0.14913 -0.37766 C 0.15434 -0.39107 0.15781 -0.40102 0.16111 -0.41559 C 0.16059 -0.43409 0.16111 -0.45259 0.15972 -0.47109 C 0.15938 -0.47664 0.14393 -0.48543 0.14028 -0.48705 C 0.13368 -0.48982 0.12726 -0.49399 0.12084 -0.49699 C 0.10643 -0.50347 0.08802 -0.50486 0.07309 -0.50694 C 0.06424 -0.5111 0.054 -0.51295 0.04479 -0.5148 C 0.03611 -0.51873 0.03073 -0.52891 0.0224 -0.53284 C 0.01858 -0.5377 0.01528 -0.53862 0.01042 -0.5407 C 0.00886 -0.54209 0.0059 -0.54463 0.0059 -0.54463 " pathEditMode="relative" ptsTypes="ffffffffffffffffffffffffA">
                                      <p:cBhvr>
                                        <p:cTn id="2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поощрение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125" b="98250" l="10000" r="90000">
                        <a14:foregroundMark x1="35435" y1="13500" x2="37826" y2="23750"/>
                        <a14:foregroundMark x1="59783" y1="6125" x2="60326" y2="13625"/>
                        <a14:foregroundMark x1="58152" y1="11000" x2="65652" y2="12250"/>
                        <a14:foregroundMark x1="60870" y1="8250" x2="65652" y2="9875"/>
                        <a14:foregroundMark x1="35435" y1="15750" x2="32935" y2="25250"/>
                        <a14:foregroundMark x1="36304" y1="14750" x2="43587" y2="20750"/>
                        <a14:foregroundMark x1="33478" y1="14375" x2="33478" y2="21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162927"/>
            <a:ext cx="1768872" cy="15381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55196" y1="14513" x2="69676" y2="33451"/>
                        <a14:foregroundMark x1="79216" y1="14513" x2="47871" y2="31681"/>
                        <a14:foregroundMark x1="39182" y1="15752" x2="28279" y2="61062"/>
                        <a14:foregroundMark x1="22147" y1="22655" x2="37308" y2="65664"/>
                        <a14:foregroundMark x1="9370" y1="38053" x2="34242" y2="65133"/>
                        <a14:foregroundMark x1="20784" y1="61062" x2="42589" y2="73274"/>
                        <a14:foregroundMark x1="44293" y1="71504" x2="58262" y2="44425"/>
                        <a14:foregroundMark x1="47871" y1="21239" x2="70869" y2="42478"/>
                        <a14:foregroundMark x1="59966" y1="17522" x2="72743" y2="13982"/>
                        <a14:foregroundMark x1="79727" y1="11327" x2="79216" y2="35221"/>
                        <a14:foregroundMark x1="41227" y1="28850" x2="54003" y2="40177"/>
                        <a14:foregroundMark x1="45656" y1="11327" x2="56048" y2="12212"/>
                        <a14:foregroundMark x1="48722" y1="4956" x2="29131" y2="23540"/>
                        <a14:foregroundMark x1="37819" y1="7611" x2="15162" y2="21770"/>
                        <a14:foregroundMark x1="11244" y1="40708" x2="16014" y2="56637"/>
                        <a14:foregroundMark x1="20784" y1="64248" x2="33390" y2="72389"/>
                        <a14:foregroundMark x1="6474" y1="20708" x2="6474" y2="320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08" y="5013176"/>
            <a:ext cx="1593267" cy="153352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50639" y1="26300" x2="56550" y2="32689"/>
                        <a14:foregroundMark x1="34824" y1="26746" x2="36581" y2="328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789729"/>
            <a:ext cx="1641740" cy="176500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4855" y1="41781" x2="50000" y2="47945"/>
                        <a14:foregroundMark x1="25723" y1="40068" x2="53757" y2="40753"/>
                        <a14:foregroundMark x1="63873" y1="44178" x2="86705" y2="65411"/>
                        <a14:foregroundMark x1="21676" y1="36301" x2="21098" y2="445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588" y="5517232"/>
            <a:ext cx="1444668" cy="121365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85" b="98687" l="4594" r="959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734720"/>
            <a:ext cx="2680130" cy="239456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90360" l="0" r="100000">
                        <a14:foregroundMark x1="16100" y1="17654" x2="20100" y2="27758"/>
                        <a14:foregroundMark x1="5700" y1="33798" x2="9800" y2="45528"/>
                        <a14:foregroundMark x1="2500" y1="9640" x2="12600" y2="15679"/>
                        <a14:foregroundMark x1="9000" y1="5575" x2="10200" y2="8362"/>
                        <a14:foregroundMark x1="34600" y1="8479" x2="32400" y2="10337"/>
                        <a14:foregroundMark x1="19300" y1="21835" x2="26200" y2="27294"/>
                        <a14:foregroundMark x1="9000" y1="19512" x2="6700" y2="28688"/>
                        <a14:backgroundMark x1="60181" y1="9457" x2="85370" y2="11559"/>
                        <a14:backgroundMark x1="5430" y1="58669" x2="23529" y2="86515"/>
                        <a14:backgroundMark x1="92308" y1="71278" x2="92308" y2="76182"/>
                        <a14:backgroundMark x1="80241" y1="8581" x2="96833" y2="18389"/>
                        <a14:backgroundMark x1="97587" y1="27320" x2="64555" y2="17513"/>
                        <a14:backgroundMark x1="42534" y1="6305" x2="61086" y2="16637"/>
                        <a14:backgroundMark x1="19306" y1="4028" x2="32428" y2="5779"/>
                        <a14:backgroundMark x1="9653" y1="53765" x2="10106" y2="78809"/>
                        <a14:backgroundMark x1="11312" y1="52890" x2="25490" y2="77583"/>
                        <a14:backgroundMark x1="3167" y1="25044" x2="1961" y2="38529"/>
                        <a14:backgroundMark x1="53846" y1="71804" x2="58824" y2="84588"/>
                        <a14:backgroundMark x1="31071" y1="66025" x2="29864" y2="84063"/>
                        <a14:backgroundMark x1="51131" y1="72154" x2="49623" y2="85989"/>
                        <a14:backgroundMark x1="79487" y1="74781" x2="76621" y2="82312"/>
                        <a14:backgroundMark x1="88989" y1="55692" x2="96078" y2="79685"/>
                        <a14:backgroundMark x1="1961" y1="701" x2="4072" y2="68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757" y="3126224"/>
            <a:ext cx="2756188" cy="237307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966" b="89949" l="9970" r="92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646" y="400001"/>
            <a:ext cx="3345610" cy="1994563"/>
          </a:xfrm>
          <a:prstGeom prst="rect">
            <a:avLst/>
          </a:prstGeom>
        </p:spPr>
      </p:pic>
      <p:sp>
        <p:nvSpPr>
          <p:cNvPr id="13" name="Овал 12">
            <a:hlinkClick r:id="" action="ppaction://hlinkshowjump?jump=nextslide" highlightClick="1"/>
          </p:cNvPr>
          <p:cNvSpPr/>
          <p:nvPr/>
        </p:nvSpPr>
        <p:spPr>
          <a:xfrm>
            <a:off x="7308304" y="5589240"/>
            <a:ext cx="1656184" cy="1080120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endParaRPr lang="ru-RU"/>
          </a:p>
        </p:txBody>
      </p:sp>
      <p:pic>
        <p:nvPicPr>
          <p:cNvPr id="14" name="Найди всех насекомых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79512" y="5620066"/>
            <a:ext cx="1007990" cy="100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65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5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5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 showWhenStopped="0">
                <p:cTn id="10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687</TotalTime>
  <Words>270</Words>
  <Application>Microsoft Office PowerPoint</Application>
  <PresentationFormat>Экран (4:3)</PresentationFormat>
  <Paragraphs>33</Paragraphs>
  <Slides>11</Slides>
  <Notes>0</Notes>
  <HiddenSlides>0</HiddenSlides>
  <MMClips>9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Тимонина</dc:creator>
  <cp:lastModifiedBy>RePack by Diakov</cp:lastModifiedBy>
  <cp:revision>50</cp:revision>
  <dcterms:created xsi:type="dcterms:W3CDTF">2021-03-28T12:31:35Z</dcterms:created>
  <dcterms:modified xsi:type="dcterms:W3CDTF">2024-10-06T08:41:14Z</dcterms:modified>
</cp:coreProperties>
</file>