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9" r:id="rId21"/>
    <p:sldId id="280" r:id="rId22"/>
    <p:sldId id="281" r:id="rId23"/>
    <p:sldId id="282" r:id="rId24"/>
    <p:sldId id="284" r:id="rId25"/>
    <p:sldId id="285" r:id="rId26"/>
    <p:sldId id="28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23A7C-93B9-4395-B08D-8EFFA95E0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2058B4-A880-4795-BF5F-79A71DBD7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5887D3-7456-4A40-B965-F2CC89C04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720882-ECE3-4489-A357-314AD1089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236C4-AC3B-465D-8461-7A8796C6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91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9B69E-7E96-4E97-BCF3-63EBF776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B43CAE-9E7D-4A44-B56B-80E2226FB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DD4BBB-A4E6-48D4-A98D-FFF429B0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C0B58-27E3-4116-ACBE-FC453F3C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591DD9-098F-43F1-89C6-2D46D642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2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B1FB87-6E2F-40D6-83AE-94CD09AE5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848C2D-E413-4636-93B4-DD8D31824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A88E2-B1DA-44EA-8228-6C562220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65C91-D2F9-4DC2-A45F-2023C31B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63CDF-738B-4232-9A5A-9D21DAC4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1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B45C3-7722-4108-9F14-481BCD23B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65260-6D6F-4B61-9597-E6D9180FC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D4719E-D2AD-421F-8B97-D14AC1B7C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FC36AC-3239-4B25-9A9A-3A104580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D74D0D-20B2-408E-A6D3-7E610564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535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AD4DC-FFEE-4656-A813-33BCEA50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09C2DA-1734-4F3B-ABE8-8A48C9A39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A14FA-9112-4565-983A-A4BD0F05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CD01E-D309-4B36-9A2C-4C2450887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EE474-F4C9-4683-A18A-32B20743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45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6792E-5E8D-48D5-B75A-3D6FC586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8453E5-9E0B-4E56-A870-D5D35C4AA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3400FE-276B-406E-BF88-CB25FFDDC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93FF85-1E5F-46D8-AD50-251D94C3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65A79A-D88D-46DB-A7EA-2F92E3A91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1B75DD-7386-4895-AED1-930060AD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8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BB799-CCCD-41C7-93B7-B1E0347E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481072-8B8D-4E68-98F3-F458BCE15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DF0618-064C-42C4-A3D2-DA314E96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E0508D-E1D9-40B1-AE02-ED921EAB8A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185213-A552-4BCF-AA34-3B39DD383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4E5415-5E36-4644-9C89-768CB7C39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619A61-5725-44F3-942F-CEA8BBE0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630758-2DE0-4621-9B4F-24E03BD0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2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EB472-BA0F-490A-822A-65803BDE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A9259F-E45B-49B3-B6C3-31E3418A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E984EC-AE48-4F7E-8D86-BA4746F9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BD435F-EE90-41C3-A59A-3C1795A3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80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8F744-2ED2-41EF-8FD6-E75A77873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F3EB05-539E-4AC1-85EA-BDE5CC60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FE107D-DFFA-449A-86E2-66A77EC7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413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00C64-EF8E-4D34-A9B3-D4576DCB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4D5EFA-154C-40C4-A5CE-CEF2A713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CF55A8-2052-4D18-B18E-AAE09F23B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451593-360E-44CE-92AC-B4FC5C55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9FEC3E-513F-44C3-A43A-B837B6ED5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E086EA-9F04-4346-98A9-792B6DEA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07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C07E9-7C15-4119-8BC6-3BE2255F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87D42C-E4F8-4192-B8EC-F09DCC684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8ECA73-02C9-42FC-8D71-91FB99C6F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F45C-A16E-40A8-976D-5F214B3F2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E64B52-0DE6-40C7-A05E-7BAED270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AFCA4F-115F-4EE3-9829-34577257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8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F3264-66C1-4455-923D-8A77F24B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C46750-AB6D-4859-9605-48D00033D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3D57B3-D0B6-4A97-AF5B-EF896D860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39D4E-DBFC-4C5A-A531-1C2D5A31769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F405D1-4AE7-4565-8BBC-3DE2AD294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93A674-3479-4716-9414-1BDD9A5E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A3687-39E3-46B4-A302-E740FDF9C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9AEAD-AC41-4AE0-849E-2E9EC7B8CE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2F7E19-0345-410A-9FD4-407B5AF735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442D09-A419-48DE-BEF0-D1F1C360B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" y="86557"/>
            <a:ext cx="12109142" cy="6684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50361-514B-4041-83EE-8400BEF50C77}"/>
              </a:ext>
            </a:extLst>
          </p:cNvPr>
          <p:cNvSpPr txBox="1"/>
          <p:nvPr/>
        </p:nvSpPr>
        <p:spPr>
          <a:xfrm>
            <a:off x="1624614" y="2088396"/>
            <a:ext cx="8558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Презентация </a:t>
            </a:r>
          </a:p>
          <a:p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 старшего дошкольного возраста</a:t>
            </a:r>
          </a:p>
          <a:p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«Времена года»</a:t>
            </a:r>
          </a:p>
        </p:txBody>
      </p:sp>
    </p:spTree>
    <p:extLst>
      <p:ext uri="{BB962C8B-B14F-4D97-AF65-F5344CB8AC3E}">
        <p14:creationId xmlns:p14="http://schemas.microsoft.com/office/powerpoint/2010/main" val="2892670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5BA876-121A-495B-8409-25D1CC564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4DE3B4-56E1-4628-A922-E755C7A8862F}"/>
              </a:ext>
            </a:extLst>
          </p:cNvPr>
          <p:cNvSpPr txBox="1"/>
          <p:nvPr/>
        </p:nvSpPr>
        <p:spPr>
          <a:xfrm>
            <a:off x="4403324" y="79899"/>
            <a:ext cx="4773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Февраль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BDA0D8-4DA0-4655-AA88-637101477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8" y="867684"/>
            <a:ext cx="10173810" cy="5826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806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7A9F92-27B8-477A-95C4-9B4246697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DD8EB8-E886-4D0D-B8F7-F5846343C071}"/>
              </a:ext>
            </a:extLst>
          </p:cNvPr>
          <p:cNvSpPr txBox="1"/>
          <p:nvPr/>
        </p:nvSpPr>
        <p:spPr>
          <a:xfrm>
            <a:off x="4296792" y="1"/>
            <a:ext cx="3346883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77DB8A-E252-48D0-8025-D39E940D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43" y="1015665"/>
            <a:ext cx="8464398" cy="570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43578E-136B-4EDA-AF96-5281777F9173}"/>
              </a:ext>
            </a:extLst>
          </p:cNvPr>
          <p:cNvSpPr txBox="1"/>
          <p:nvPr/>
        </p:nvSpPr>
        <p:spPr>
          <a:xfrm>
            <a:off x="305770" y="1122197"/>
            <a:ext cx="27373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Зиму сменяет весна, когда тает снег и природа пробуждается от долгого сна. </a:t>
            </a:r>
          </a:p>
          <a:p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весенних месяца -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90854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9B3E23-A308-4CB0-B8FD-C0ECEDBE7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7FF602-1B98-416D-99D1-B6A082389A54}"/>
              </a:ext>
            </a:extLst>
          </p:cNvPr>
          <p:cNvSpPr txBox="1"/>
          <p:nvPr/>
        </p:nvSpPr>
        <p:spPr>
          <a:xfrm>
            <a:off x="4625266" y="-124287"/>
            <a:ext cx="4232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97E664-7B17-4172-96A2-206E11983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62" y="737377"/>
            <a:ext cx="9567167" cy="597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44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B7D3DA-BCC6-4EB5-B512-CF8161C1F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5D5DF-A7E7-416A-B5CB-6FABC2623880}"/>
              </a:ext>
            </a:extLst>
          </p:cNvPr>
          <p:cNvSpPr txBox="1"/>
          <p:nvPr/>
        </p:nvSpPr>
        <p:spPr>
          <a:xfrm>
            <a:off x="4483223" y="81663"/>
            <a:ext cx="64252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FD6131-90F5-4C64-810E-05BDE233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82" y="943708"/>
            <a:ext cx="9108489" cy="583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541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E88F8D-AE09-480A-B159-652A985B3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E2B2B6-7205-4F32-8441-D86D2906AD33}"/>
              </a:ext>
            </a:extLst>
          </p:cNvPr>
          <p:cNvSpPr txBox="1"/>
          <p:nvPr/>
        </p:nvSpPr>
        <p:spPr>
          <a:xfrm>
            <a:off x="4572000" y="-79898"/>
            <a:ext cx="69578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077C3B-D506-4B26-B2C5-2DCB1226C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8" y="668500"/>
            <a:ext cx="9916883" cy="609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52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0F197B-C9D0-4BE0-8D23-2DA7CCCF9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AF8F0-9ADB-4D18-8A36-13E65D376BFB}"/>
              </a:ext>
            </a:extLst>
          </p:cNvPr>
          <p:cNvSpPr txBox="1"/>
          <p:nvPr/>
        </p:nvSpPr>
        <p:spPr>
          <a:xfrm>
            <a:off x="5060271" y="27797"/>
            <a:ext cx="3710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E98E7A-52F8-4DA4-AA9E-74F6BC8B3EF6}"/>
              </a:ext>
            </a:extLst>
          </p:cNvPr>
          <p:cNvSpPr txBox="1"/>
          <p:nvPr/>
        </p:nvSpPr>
        <p:spPr>
          <a:xfrm>
            <a:off x="8318377" y="1518081"/>
            <a:ext cx="371086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весны приходит лето. Дни становятся длиннее, а ночи короткие. Солнце греет, всё кругом зелено.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летних месяца-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1A1970-F1F7-488D-9860-F4510852A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460"/>
            <a:ext cx="8141311" cy="581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41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D37833-330A-46D7-9E82-7834EC13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4596F9-7C20-4A7A-8EAE-54AA46375831}"/>
              </a:ext>
            </a:extLst>
          </p:cNvPr>
          <p:cNvSpPr txBox="1"/>
          <p:nvPr/>
        </p:nvSpPr>
        <p:spPr>
          <a:xfrm>
            <a:off x="4429957" y="1"/>
            <a:ext cx="56439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622B3-A435-4857-811C-EBB691A3B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2" y="864743"/>
            <a:ext cx="10289933" cy="5842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1967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28C9A2-39B3-48DC-8EF8-3969BF894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D0A4AA-4451-42F8-9AA8-2CE47F6FB6F3}"/>
              </a:ext>
            </a:extLst>
          </p:cNvPr>
          <p:cNvSpPr txBox="1"/>
          <p:nvPr/>
        </p:nvSpPr>
        <p:spPr>
          <a:xfrm>
            <a:off x="4429957" y="0"/>
            <a:ext cx="54397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AB351-6B62-471A-A052-CB85506E1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3" y="787478"/>
            <a:ext cx="10523737" cy="5919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871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177198-3D62-42AA-9F32-483C6807D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AE1AE-98CB-4D81-8A26-3B4C5449D194}"/>
              </a:ext>
            </a:extLst>
          </p:cNvPr>
          <p:cNvSpPr txBox="1"/>
          <p:nvPr/>
        </p:nvSpPr>
        <p:spPr>
          <a:xfrm>
            <a:off x="4021584" y="79900"/>
            <a:ext cx="4995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B3430A-0B65-4C6E-82A0-48BB90D4B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15475"/>
            <a:ext cx="10058400" cy="576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754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BBB8F8-340C-41ED-BCBA-4348DBC9C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BF47CB-7424-4449-A172-8431F4743EB6}"/>
              </a:ext>
            </a:extLst>
          </p:cNvPr>
          <p:cNvSpPr txBox="1"/>
          <p:nvPr/>
        </p:nvSpPr>
        <p:spPr>
          <a:xfrm>
            <a:off x="4376691" y="142043"/>
            <a:ext cx="3808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E3D49-4F78-47F6-89F4-6EAD139025D9}"/>
              </a:ext>
            </a:extLst>
          </p:cNvPr>
          <p:cNvSpPr txBox="1"/>
          <p:nvPr/>
        </p:nvSpPr>
        <p:spPr>
          <a:xfrm>
            <a:off x="150921" y="1299750"/>
            <a:ext cx="454536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 потянулись на юг, листва стала опадать с деревьев, значит пришла осень.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осенних месяца -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73FF43-863A-440E-9B6B-62A51C784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89" y="1047565"/>
            <a:ext cx="7344790" cy="566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4276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3A24E-D553-4671-9EFE-016985577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"/>
            <a:ext cx="12192000" cy="6852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019372-2C9B-42A1-8021-B28039B06EC6}"/>
              </a:ext>
            </a:extLst>
          </p:cNvPr>
          <p:cNvSpPr txBox="1"/>
          <p:nvPr/>
        </p:nvSpPr>
        <p:spPr>
          <a:xfrm>
            <a:off x="3746377" y="97654"/>
            <a:ext cx="619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12 месяцев - это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21B366-5CFB-4BD3-B96F-4A80D6905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7" y="620874"/>
            <a:ext cx="10963921" cy="60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43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195CD5-44BA-4392-8260-6BD1C4181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76426-B144-4CFE-B5FA-7006D9BCA66B}"/>
              </a:ext>
            </a:extLst>
          </p:cNvPr>
          <p:cNvSpPr txBox="1"/>
          <p:nvPr/>
        </p:nvSpPr>
        <p:spPr>
          <a:xfrm>
            <a:off x="3675354" y="88778"/>
            <a:ext cx="55034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2AA0B6-CB6B-4F7A-9206-BC712FB01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0" y="985421"/>
            <a:ext cx="9969624" cy="5783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5414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B1266-BAF2-490C-9B8E-84279A0E4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B7CB1-4048-40FD-A758-EF2D2C4DACA6}"/>
              </a:ext>
            </a:extLst>
          </p:cNvPr>
          <p:cNvSpPr txBox="1"/>
          <p:nvPr/>
        </p:nvSpPr>
        <p:spPr>
          <a:xfrm>
            <a:off x="4181382" y="0"/>
            <a:ext cx="49959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F50A5E-5588-4FAA-AD64-A8DC35B7C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2" y="941034"/>
            <a:ext cx="9978501" cy="560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476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AD15B-DCC3-47E1-9250-022EDA8A4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4F6FA-6595-429F-B4D5-C201DEFF2087}"/>
              </a:ext>
            </a:extLst>
          </p:cNvPr>
          <p:cNvSpPr txBox="1"/>
          <p:nvPr/>
        </p:nvSpPr>
        <p:spPr>
          <a:xfrm>
            <a:off x="3994950" y="71022"/>
            <a:ext cx="51823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НОЯБРЬ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83FFF0-A3E6-45DE-B47F-0602408D5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41" y="952672"/>
            <a:ext cx="9605639" cy="586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106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47F295-35F3-46C7-B027-87A26CE1E9EF}"/>
              </a:ext>
            </a:extLst>
          </p:cNvPr>
          <p:cNvSpPr txBox="1"/>
          <p:nvPr/>
        </p:nvSpPr>
        <p:spPr>
          <a:xfrm>
            <a:off x="497149" y="5508710"/>
            <a:ext cx="11469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осени  снова наступает зима. Опять идет снег и все кругом белым-бело.</a:t>
            </a:r>
            <a:endParaRPr lang="ru-RU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A7A00-5ED0-454E-A4DB-2E5528D67D91}"/>
              </a:ext>
            </a:extLst>
          </p:cNvPr>
          <p:cNvSpPr txBox="1"/>
          <p:nvPr/>
        </p:nvSpPr>
        <p:spPr>
          <a:xfrm>
            <a:off x="4376691" y="1"/>
            <a:ext cx="3204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23A149-AAD8-4A95-8411-35A913B77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57" y="821739"/>
            <a:ext cx="8661647" cy="487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116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72E13F-8FB0-4ADB-AAEB-AA6889E1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8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E0AB75-04C9-400C-90C5-A82ADAFDC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35329" cy="6755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33863-FE49-47C2-B014-6E55ADEE62C3}"/>
              </a:ext>
            </a:extLst>
          </p:cNvPr>
          <p:cNvSpPr txBox="1"/>
          <p:nvPr/>
        </p:nvSpPr>
        <p:spPr>
          <a:xfrm flipH="1">
            <a:off x="9445841" y="2006353"/>
            <a:ext cx="284973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месяц длится  30 или 31 день.</a:t>
            </a:r>
            <a:b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28 (29) дней.</a:t>
            </a:r>
            <a:b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0184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4BC959-05BC-4B5B-B585-6E3D4C06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"/>
            <a:ext cx="12192000" cy="6852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18DC74-93BD-4B8E-9AE4-DBC733CD0CFD}"/>
              </a:ext>
            </a:extLst>
          </p:cNvPr>
          <p:cNvSpPr txBox="1"/>
          <p:nvPr/>
        </p:nvSpPr>
        <p:spPr>
          <a:xfrm>
            <a:off x="4714044" y="1"/>
            <a:ext cx="2139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5735C1-2BBF-4209-B1FB-ED6B2162F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65" y="807868"/>
            <a:ext cx="12988031" cy="604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95D70-08CA-4622-AC4B-D8FAC44B1579}"/>
              </a:ext>
            </a:extLst>
          </p:cNvPr>
          <p:cNvSpPr txBox="1"/>
          <p:nvPr/>
        </p:nvSpPr>
        <p:spPr>
          <a:xfrm>
            <a:off x="3801122" y="2618912"/>
            <a:ext cx="5814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365-366</a:t>
            </a:r>
          </a:p>
        </p:txBody>
      </p:sp>
    </p:spTree>
    <p:extLst>
      <p:ext uri="{BB962C8B-B14F-4D97-AF65-F5344CB8AC3E}">
        <p14:creationId xmlns:p14="http://schemas.microsoft.com/office/powerpoint/2010/main" val="309367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141292-6B5F-4D68-A699-31996A259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3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6B81D5-3478-4249-A56D-99A30FB26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"/>
            <a:ext cx="12192000" cy="6852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191655-E459-49E5-A208-DB814911DBEF}"/>
              </a:ext>
            </a:extLst>
          </p:cNvPr>
          <p:cNvSpPr txBox="1"/>
          <p:nvPr/>
        </p:nvSpPr>
        <p:spPr>
          <a:xfrm>
            <a:off x="514904" y="124287"/>
            <a:ext cx="1056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Год делится на сезоны: зима, весна, лето, осень.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DB0D4-F764-48D5-92D9-BBAC29EC2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5" y="770618"/>
            <a:ext cx="6787190" cy="58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1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7A9AE5-20E8-4635-8617-13D631AD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"/>
            <a:ext cx="12192000" cy="6852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6944BA-13A8-495F-9418-E640F7FFE7F1}"/>
              </a:ext>
            </a:extLst>
          </p:cNvPr>
          <p:cNvSpPr txBox="1"/>
          <p:nvPr/>
        </p:nvSpPr>
        <p:spPr>
          <a:xfrm>
            <a:off x="257452" y="204186"/>
            <a:ext cx="11540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Сезоны сменяют друг друга по кругу - за зимой всегда приходит весна, за весной идет лето, после лета наступает осень и снова зима.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137ABD-40B0-4835-B364-480006D95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76" y="1035182"/>
            <a:ext cx="8087557" cy="56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5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73113A-B25B-4304-9AA5-83D1EF522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" y="0"/>
            <a:ext cx="12192000" cy="6852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AC7CA5-E878-4698-A5C0-2ECEAD1CFF97}"/>
              </a:ext>
            </a:extLst>
          </p:cNvPr>
          <p:cNvSpPr txBox="1"/>
          <p:nvPr/>
        </p:nvSpPr>
        <p:spPr>
          <a:xfrm>
            <a:off x="488272" y="230819"/>
            <a:ext cx="311606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сезоне по три месяца. </a:t>
            </a:r>
            <a:br>
              <a:rPr lang="ru-RU" alt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году 12 месяцев.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0150BF-FBDE-4731-AEDE-0706CCB7B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46" y="230819"/>
            <a:ext cx="8206685" cy="645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464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5EE1D2-39EF-4173-9E46-DAF3D6E2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8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CD9957-4DA0-48CC-B1A5-B6ABAD5C8F63}"/>
              </a:ext>
            </a:extLst>
          </p:cNvPr>
          <p:cNvSpPr txBox="1"/>
          <p:nvPr/>
        </p:nvSpPr>
        <p:spPr>
          <a:xfrm>
            <a:off x="213064" y="213065"/>
            <a:ext cx="120913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год начинается со второго месяца зимы – с Января, а заканчивается год Декабрем.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3A0D98-4F02-4D9A-A076-C4DF0F6C0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28" y="834501"/>
            <a:ext cx="7093258" cy="5810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3320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180D01-3DC7-431A-983F-AE78D0184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206" cy="6880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653DE-124A-4FDA-85ED-490DF1667C5D}"/>
              </a:ext>
            </a:extLst>
          </p:cNvPr>
          <p:cNvSpPr txBox="1"/>
          <p:nvPr/>
        </p:nvSpPr>
        <p:spPr>
          <a:xfrm>
            <a:off x="4270159" y="-71020"/>
            <a:ext cx="6303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E8429D-EA38-42AC-A0BF-18D383969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38" y="1005918"/>
            <a:ext cx="9179511" cy="489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1B2CAD-89FE-4806-A451-A30B6BEB2BFC}"/>
              </a:ext>
            </a:extLst>
          </p:cNvPr>
          <p:cNvSpPr txBox="1"/>
          <p:nvPr/>
        </p:nvSpPr>
        <p:spPr>
          <a:xfrm>
            <a:off x="665824" y="6116715"/>
            <a:ext cx="11526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Зима самое холодное время года. Три зимних месяца -</a:t>
            </a:r>
          </a:p>
        </p:txBody>
      </p:sp>
    </p:spTree>
    <p:extLst>
      <p:ext uri="{BB962C8B-B14F-4D97-AF65-F5344CB8AC3E}">
        <p14:creationId xmlns:p14="http://schemas.microsoft.com/office/powerpoint/2010/main" val="1398088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DD48DE-7114-4F75-A5CA-0DD33169E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455F1-D5C2-4FA5-AAE7-D0CEBB309145}"/>
              </a:ext>
            </a:extLst>
          </p:cNvPr>
          <p:cNvSpPr txBox="1"/>
          <p:nvPr/>
        </p:nvSpPr>
        <p:spPr>
          <a:xfrm>
            <a:off x="4447712" y="124274"/>
            <a:ext cx="5814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4DBE40-0539-4326-AE3C-87C6CA6DE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8" y="832160"/>
            <a:ext cx="10972800" cy="577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69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C77B9-EF03-4169-8256-6DFB42ADD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FBD92C-6341-4CBB-8FBC-B2AF3F762B3C}"/>
              </a:ext>
            </a:extLst>
          </p:cNvPr>
          <p:cNvSpPr txBox="1"/>
          <p:nvPr/>
        </p:nvSpPr>
        <p:spPr>
          <a:xfrm>
            <a:off x="4438834" y="133165"/>
            <a:ext cx="47384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8A44A8-4669-45E3-A1CF-7E57C1122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1" y="841051"/>
            <a:ext cx="11061290" cy="588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94755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209</Words>
  <Application>Microsoft Office PowerPoint</Application>
  <PresentationFormat>Широкоэкранный</PresentationFormat>
  <Paragraphs>36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Детсад 10 - Группа 3</dc:creator>
  <cp:lastModifiedBy>Детсад 10 - Группа 3</cp:lastModifiedBy>
  <cp:revision>17</cp:revision>
  <dcterms:created xsi:type="dcterms:W3CDTF">2024-10-01T06:22:21Z</dcterms:created>
  <dcterms:modified xsi:type="dcterms:W3CDTF">2024-10-01T10:31:51Z</dcterms:modified>
</cp:coreProperties>
</file>