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108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1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34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2" indent="-285732" algn="l" defTabSz="91434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3.jp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5040560" cy="105958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«Викторина» по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 К.И. Чуковского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7774"/>
            <a:ext cx="2160240" cy="158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5DD02-F4AF-4FB1-A0CA-5530A69D9B86}"/>
              </a:ext>
            </a:extLst>
          </p:cNvPr>
          <p:cNvSpPr txBox="1"/>
          <p:nvPr/>
        </p:nvSpPr>
        <p:spPr>
          <a:xfrm>
            <a:off x="6444208" y="51470"/>
            <a:ext cx="266429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старшая группа (5 - 6 лет)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интерактивной игры: создать условия для расширения знаний детей о творчестве                                  К.И. Чуковского. Воспитывать желание узнавать новые сказки.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Парамонова Е.А воспитатель МБДОУ №21 «Гнездышко»</a:t>
            </a:r>
          </a:p>
        </p:txBody>
      </p:sp>
    </p:spTree>
    <p:extLst>
      <p:ext uri="{BB962C8B-B14F-4D97-AF65-F5344CB8AC3E}">
        <p14:creationId xmlns:p14="http://schemas.microsoft.com/office/powerpoint/2010/main" val="19684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7745"/>
            <a:ext cx="3456384" cy="1657941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4" name="AUD-20210207-WA0007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32945"/>
            <a:ext cx="609600" cy="609600"/>
          </a:xfrm>
          <a:prstGeom prst="rect">
            <a:avLst/>
          </a:prstGeom>
        </p:spPr>
      </p:pic>
      <p:sp>
        <p:nvSpPr>
          <p:cNvPr id="24" name="4-конечная звезда 23"/>
          <p:cNvSpPr/>
          <p:nvPr/>
        </p:nvSpPr>
        <p:spPr>
          <a:xfrm>
            <a:off x="1547664" y="928600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>
            <a:off x="4741168" y="4083918"/>
            <a:ext cx="914400" cy="914400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4283968" y="188520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191939" y="191311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7703876" y="2655203"/>
            <a:ext cx="914400" cy="914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6228184" y="818406"/>
            <a:ext cx="914400" cy="914400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79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лнце 7">
            <a:hlinkClick r:id="rId5" action="ppaction://hlinksldjump"/>
          </p:cNvPr>
          <p:cNvSpPr/>
          <p:nvPr/>
        </p:nvSpPr>
        <p:spPr>
          <a:xfrm>
            <a:off x="844352" y="112351"/>
            <a:ext cx="1423392" cy="13990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Солнце 10">
            <a:hlinkClick r:id="rId6" action="ppaction://hlinksldjump"/>
          </p:cNvPr>
          <p:cNvSpPr/>
          <p:nvPr/>
        </p:nvSpPr>
        <p:spPr>
          <a:xfrm>
            <a:off x="844352" y="3141912"/>
            <a:ext cx="1512168" cy="13990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лнце 11">
            <a:hlinkClick r:id="rId7" action="ppaction://hlinksldjump"/>
          </p:cNvPr>
          <p:cNvSpPr/>
          <p:nvPr/>
        </p:nvSpPr>
        <p:spPr>
          <a:xfrm>
            <a:off x="7545740" y="2643758"/>
            <a:ext cx="1418747" cy="12241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6</a:t>
            </a:r>
            <a:endParaRPr lang="ru-RU" sz="3200" b="1" u="sng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лнце 12">
            <a:hlinkClick r:id="rId8" action="ppaction://hlinksldjump"/>
          </p:cNvPr>
          <p:cNvSpPr/>
          <p:nvPr/>
        </p:nvSpPr>
        <p:spPr>
          <a:xfrm>
            <a:off x="7452320" y="-117454"/>
            <a:ext cx="1512168" cy="12490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4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олнце 14">
            <a:hlinkClick r:id="rId9" action="ppaction://hlinksldjump"/>
          </p:cNvPr>
          <p:cNvSpPr/>
          <p:nvPr/>
        </p:nvSpPr>
        <p:spPr>
          <a:xfrm>
            <a:off x="7545741" y="1275606"/>
            <a:ext cx="1325325" cy="124098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5</a:t>
            </a:r>
            <a:endParaRPr lang="ru-RU" sz="3200" b="1" u="sng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олнце 15">
            <a:hlinkClick r:id="rId10" action="ppaction://hlinksldjump"/>
          </p:cNvPr>
          <p:cNvSpPr/>
          <p:nvPr/>
        </p:nvSpPr>
        <p:spPr>
          <a:xfrm>
            <a:off x="7668345" y="3894987"/>
            <a:ext cx="1342852" cy="11530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231960" y="4638740"/>
            <a:ext cx="504056" cy="4011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pic>
        <p:nvPicPr>
          <p:cNvPr id="18" name="AUD-20210201-WA0009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4752" y="202268"/>
            <a:ext cx="609600" cy="609600"/>
          </a:xfrm>
          <a:prstGeom prst="rect">
            <a:avLst/>
          </a:prstGeom>
        </p:spPr>
      </p:pic>
      <p:sp>
        <p:nvSpPr>
          <p:cNvPr id="19" name="Солнце 18">
            <a:hlinkClick r:id="rId12" action="ppaction://hlinksldjump"/>
          </p:cNvPr>
          <p:cNvSpPr/>
          <p:nvPr/>
        </p:nvSpPr>
        <p:spPr>
          <a:xfrm>
            <a:off x="929633" y="1467735"/>
            <a:ext cx="1423392" cy="13990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11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7592648" y="627534"/>
            <a:ext cx="1512168" cy="13990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532440" y="4587974"/>
            <a:ext cx="572376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339752" y="483518"/>
            <a:ext cx="3672408" cy="144016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Веселится народ -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замуж идёт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лихого, удалого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Молодого… (комара)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139702"/>
            <a:ext cx="2088232" cy="20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139702"/>
            <a:ext cx="1296144" cy="13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UD-20210201-WA0010_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267494"/>
            <a:ext cx="40256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532440" y="4623978"/>
            <a:ext cx="504055" cy="3960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1907704" y="483518"/>
            <a:ext cx="3888432" cy="144016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– нет! Соловей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поёт для свиней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Позовите-ка лучше… (ворону). </a:t>
            </a:r>
          </a:p>
        </p:txBody>
      </p:sp>
      <p:pic>
        <p:nvPicPr>
          <p:cNvPr id="3" name="AUD-20210207-WA0000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123478"/>
            <a:ext cx="432048" cy="432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83718"/>
            <a:ext cx="23762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6">
            <a:hlinkClick r:id="rId8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7524328" y="915566"/>
            <a:ext cx="1296143" cy="10801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88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17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7773757" y="1059582"/>
            <a:ext cx="1008112" cy="72008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460431" y="4461110"/>
            <a:ext cx="504057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2555776" y="500286"/>
            <a:ext cx="3096344" cy="178343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мне не надо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мармелада, ни шоколада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только маленьких, 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очень маленьких…(детей) </a:t>
            </a:r>
          </a:p>
        </p:txBody>
      </p:sp>
      <p:pic>
        <p:nvPicPr>
          <p:cNvPr id="3" name="AUD-20210207-WA0001 (online-audio-converter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195486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99498"/>
            <a:ext cx="1778598" cy="177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83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7668344" y="922024"/>
            <a:ext cx="1152128" cy="10081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460431" y="4443957"/>
            <a:ext cx="475115" cy="4286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2051720" y="411510"/>
            <a:ext cx="3816424" cy="158417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Лечит маленьких детей,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Лечит птичек и зверей,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очки свои глядит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доктор… (Айболит)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174" y="2170305"/>
            <a:ext cx="2099033" cy="20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-20210207-WA0002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106710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26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7524328" y="987574"/>
            <a:ext cx="1224136" cy="9361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568442" y="4461110"/>
            <a:ext cx="468053" cy="4148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2051720" y="411510"/>
            <a:ext cx="3744416" cy="18002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вдруг из – за кусточка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синего лесочка,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далёких из полей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Прилетает… (воробей)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643758"/>
            <a:ext cx="1656184" cy="18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9" y="2211711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UD-20210207-WA0003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7514" y="362389"/>
            <a:ext cx="337154" cy="3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77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377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7668343" y="987574"/>
            <a:ext cx="1080121" cy="86409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604448" y="4587974"/>
            <a:ext cx="43204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1979712" y="339502"/>
            <a:ext cx="4104456" cy="208823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посуда вперёд и вперёд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полям, по болотам идёт.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чайник сказал утюгу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больше идти… (не могу).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211710"/>
            <a:ext cx="22682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-20210207-WA000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27196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89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7668344" y="987574"/>
            <a:ext cx="972107" cy="9361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2339752" y="407384"/>
            <a:ext cx="3384376" cy="158830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Свинки замяукали – мяу – мяу,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Кошечки… (захрюкали, хрю- хрю)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995777"/>
            <a:ext cx="3024337" cy="23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-20210207-WA0005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102584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40450" y="4731990"/>
            <a:ext cx="377955" cy="3372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62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иктор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Шаблон_Викторина</Template>
  <TotalTime>9</TotalTime>
  <Words>202</Words>
  <Application>Microsoft Office PowerPoint</Application>
  <PresentationFormat>Экран (16:9)</PresentationFormat>
  <Paragraphs>44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викторина</vt:lpstr>
      <vt:lpstr>«Викторина» по сказкам К.И. Чуковского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«Викторина» по сказкам К.И. Чуковского</dc:title>
  <dc:creator>Олег</dc:creator>
  <cp:lastModifiedBy>Олег</cp:lastModifiedBy>
  <cp:revision>1</cp:revision>
  <dcterms:created xsi:type="dcterms:W3CDTF">2023-04-07T12:56:53Z</dcterms:created>
  <dcterms:modified xsi:type="dcterms:W3CDTF">2023-04-07T13:06:23Z</dcterms:modified>
</cp:coreProperties>
</file>