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F5A1EA-5D12-43F8-800F-538BEACCE6F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062239-6DFF-4EE7-97ED-2F690E680B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36338"/>
            <a:ext cx="7254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Музыкальная предметно-развивающая среда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Средняя группа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 Составитель: </a:t>
            </a:r>
            <a:r>
              <a:rPr lang="ru-RU" sz="2800" i="1" dirty="0" err="1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Штетингер</a:t>
            </a:r>
            <a:r>
              <a:rPr lang="ru-RU" sz="28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 Людмила Ивановна</a:t>
            </a:r>
          </a:p>
          <a:p>
            <a:pPr algn="ctr">
              <a:spcAft>
                <a:spcPts val="0"/>
              </a:spcAft>
            </a:pPr>
            <a:endParaRPr lang="ru-RU" sz="2800" i="1" dirty="0">
              <a:solidFill>
                <a:srgbClr val="2E75B6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solidFill>
                  <a:srgbClr val="2E75B6"/>
                </a:solidFill>
                <a:effectLst/>
                <a:latin typeface="Times New Roman"/>
                <a:ea typeface="Times New Roman"/>
              </a:rPr>
              <a:t>Междуреченск 2024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20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30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пользуемая литература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3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5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q/Qdw5juLyo9b8EvagPFleCOXiDVT0f4hHZKzk6W/slide-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806489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7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U8pYAiJyXbl3L0t1fEqSuD29TzcFnBGQeWvxRmKah/slid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5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4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U8pYAiJyXbl3L0t1fEqSuD29TzcFnBGQeWvxRmKah/slide-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6228"/>
            <a:ext cx="8280919" cy="566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U8pYAiJyXbl3L0t1fEqSuD29TzcFnBGQeWvxRmKah/slide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3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q/Qdw5juLyo9b8EvagPFleCOXiDVT0f4hHZKzk6W/slid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3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97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u/UFaRXzQtWNAOn9Ile1CP54Hm6ugf2GdwkTj3ZbsxqJ/slide-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64895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11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q/Qdw5juLyo9b8EvagPFleCOXiDVT0f4hHZKzk6W/slide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U8pYAiJyXbl3L0t1fEqSuD29TzcFnBGQeWvxRmKah/slide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7992888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33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w/wU8pYAiJyXbl3L0t1fEqSuD29TzcFnBGQeWvxRmKah/slide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3364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4</cp:revision>
  <dcterms:created xsi:type="dcterms:W3CDTF">2021-01-26T13:49:13Z</dcterms:created>
  <dcterms:modified xsi:type="dcterms:W3CDTF">2024-01-04T16:31:24Z</dcterms:modified>
</cp:coreProperties>
</file>