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10A-C08F-4081-A9FD-B65661619E0B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C9EC-AFFA-4751-BB02-CF99AFD41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10A-C08F-4081-A9FD-B65661619E0B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C9EC-AFFA-4751-BB02-CF99AFD41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10A-C08F-4081-A9FD-B65661619E0B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C9EC-AFFA-4751-BB02-CF99AFD41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10A-C08F-4081-A9FD-B65661619E0B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C9EC-AFFA-4751-BB02-CF99AFD41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10A-C08F-4081-A9FD-B65661619E0B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C9EC-AFFA-4751-BB02-CF99AFD41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10A-C08F-4081-A9FD-B65661619E0B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C9EC-AFFA-4751-BB02-CF99AFD41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10A-C08F-4081-A9FD-B65661619E0B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C9EC-AFFA-4751-BB02-CF99AFD41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10A-C08F-4081-A9FD-B65661619E0B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C9EC-AFFA-4751-BB02-CF99AFD41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10A-C08F-4081-A9FD-B65661619E0B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C9EC-AFFA-4751-BB02-CF99AFD41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10A-C08F-4081-A9FD-B65661619E0B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C9EC-AFFA-4751-BB02-CF99AFD41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10A-C08F-4081-A9FD-B65661619E0B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C9EC-AFFA-4751-BB02-CF99AFD41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910A-C08F-4081-A9FD-B65661619E0B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C9EC-AFFA-4751-BB02-CF99AFD41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а\Downloads\slide-3.jpg"/>
          <p:cNvPicPr>
            <a:picLocks noChangeAspect="1" noChangeArrowheads="1"/>
          </p:cNvPicPr>
          <p:nvPr/>
        </p:nvPicPr>
        <p:blipFill>
          <a:blip r:embed="rId2"/>
          <a:srcRect r="179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2000240"/>
            <a:ext cx="58579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по развитию речи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средней группе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Язычка» 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Y8i90K7J10YCU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49" t="21164" r="6879" b="8289"/>
          <a:stretch>
            <a:fillRect/>
          </a:stretch>
        </p:blipFill>
        <p:spPr bwMode="auto">
          <a:xfrm>
            <a:off x="285720" y="2000240"/>
            <a:ext cx="2693540" cy="16430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 descr="688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746" t="30595" r="8163" b="25896"/>
          <a:stretch>
            <a:fillRect/>
          </a:stretch>
        </p:blipFill>
        <p:spPr bwMode="auto">
          <a:xfrm>
            <a:off x="285720" y="4643446"/>
            <a:ext cx="2757090" cy="18573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Света\Downloads\item_497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2030309" cy="14287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84" y="21429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 учреждение   «Детский сад №37 «Искорка»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5000636"/>
            <a:ext cx="3643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Шалыгина Светлана Петровна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6215082"/>
            <a:ext cx="2439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Междуреченск  - 2024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а\Downloads\slide-3.jpg"/>
          <p:cNvPicPr>
            <a:picLocks noChangeAspect="1" noChangeArrowheads="1"/>
          </p:cNvPicPr>
          <p:nvPr/>
        </p:nvPicPr>
        <p:blipFill>
          <a:blip r:embed="rId2"/>
          <a:srcRect r="179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214290"/>
            <a:ext cx="30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  <a:cs typeface="Arial" pitchFamily="34" charset="0"/>
              </a:rPr>
              <a:t>Наземный</a:t>
            </a:r>
            <a:r>
              <a:rPr lang="ru-RU" dirty="0" smtClean="0"/>
              <a:t>  </a:t>
            </a:r>
            <a:r>
              <a:rPr lang="ru-RU" dirty="0" smtClean="0">
                <a:latin typeface="Arial Black" pitchFamily="34" charset="0"/>
              </a:rPr>
              <a:t>транспорт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050" name="Picture 2" descr="688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654" t="9480" r="6772" b="69958"/>
          <a:stretch>
            <a:fillRect/>
          </a:stretch>
        </p:blipFill>
        <p:spPr bwMode="auto">
          <a:xfrm>
            <a:off x="6143636" y="3429000"/>
            <a:ext cx="2805423" cy="178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1" name="Picture 3" descr="688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2FA"/>
              </a:clrFrom>
              <a:clrTo>
                <a:srgbClr val="F3F2FA">
                  <a:alpha val="0"/>
                </a:srgbClr>
              </a:clrTo>
            </a:clrChange>
          </a:blip>
          <a:srcRect l="52913" t="32001" r="8032" b="48416"/>
          <a:stretch>
            <a:fillRect/>
          </a:stretch>
        </p:blipFill>
        <p:spPr bwMode="auto">
          <a:xfrm>
            <a:off x="5715008" y="5245056"/>
            <a:ext cx="2500330" cy="16129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2" name="Picture 4" descr="688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183" t="32001" r="52542" b="48416"/>
          <a:stretch>
            <a:fillRect/>
          </a:stretch>
        </p:blipFill>
        <p:spPr bwMode="auto">
          <a:xfrm>
            <a:off x="214282" y="3000372"/>
            <a:ext cx="2619936" cy="14287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4" name="Picture 6" descr="688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654" t="53542" r="9291" b="25896"/>
          <a:stretch>
            <a:fillRect/>
          </a:stretch>
        </p:blipFill>
        <p:spPr bwMode="auto">
          <a:xfrm>
            <a:off x="2357422" y="3857628"/>
            <a:ext cx="3412301" cy="181942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5" name="Picture 7" descr="1676540172_gas-kvas-com-p-legkovoi-avtomobil-risunok-detskii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214950"/>
            <a:ext cx="2786666" cy="15001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а\Downloads\slide-3.jpg"/>
          <p:cNvPicPr>
            <a:picLocks noChangeAspect="1" noChangeArrowheads="1"/>
          </p:cNvPicPr>
          <p:nvPr/>
        </p:nvPicPr>
        <p:blipFill>
          <a:blip r:embed="rId2"/>
          <a:srcRect r="17956" b="767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142852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Воздушный  транспорт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69707" t="9712" r="8844" b="47554"/>
          <a:stretch>
            <a:fillRect/>
          </a:stretch>
        </p:blipFill>
        <p:spPr bwMode="auto">
          <a:xfrm rot="1069929" flipH="1">
            <a:off x="670734" y="98981"/>
            <a:ext cx="1554338" cy="182527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 l="9384" t="11655" r="58444" b="61151"/>
          <a:stretch>
            <a:fillRect/>
          </a:stretch>
        </p:blipFill>
        <p:spPr bwMode="auto">
          <a:xfrm flipH="1">
            <a:off x="4857752" y="3000372"/>
            <a:ext cx="2778145" cy="178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03" name="Picture 7" descr="1676646239_gas-kvas-com-p-kartinki-risunki-samoletov-detskie-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57" t="7436" r="10074" b="7053"/>
          <a:stretch>
            <a:fillRect/>
          </a:stretch>
        </p:blipFill>
        <p:spPr bwMode="auto">
          <a:xfrm>
            <a:off x="3643306" y="428604"/>
            <a:ext cx="3429024" cy="207451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04" name="Picture 8" descr="phpaYjHwB_Urok-22_html_da6f30f43003272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4383" r="17812" b="4436"/>
          <a:stretch>
            <a:fillRect/>
          </a:stretch>
        </p:blipFill>
        <p:spPr bwMode="auto">
          <a:xfrm>
            <a:off x="1571604" y="2428868"/>
            <a:ext cx="1691562" cy="27146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а\Downloads\slide-3.jpg"/>
          <p:cNvPicPr>
            <a:picLocks noChangeAspect="1" noChangeArrowheads="1"/>
          </p:cNvPicPr>
          <p:nvPr/>
        </p:nvPicPr>
        <p:blipFill>
          <a:blip r:embed="rId2"/>
          <a:srcRect r="17956" b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21429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Водный  транспорт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 descr="vector-wooden-boat-eps-a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382" b="5511"/>
          <a:stretch>
            <a:fillRect/>
          </a:stretch>
        </p:blipFill>
        <p:spPr bwMode="auto">
          <a:xfrm>
            <a:off x="6659260" y="3429000"/>
            <a:ext cx="2484740" cy="17637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5" name="Picture 3" descr="1685590951_3-1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58" t="4545" r="7971" b="4545"/>
          <a:stretch>
            <a:fillRect/>
          </a:stretch>
        </p:blipFill>
        <p:spPr bwMode="auto">
          <a:xfrm>
            <a:off x="142843" y="357166"/>
            <a:ext cx="2671781" cy="24288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6" name="Picture 4" descr="7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3000372"/>
            <a:ext cx="3181350" cy="211931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7" name="Picture 5" descr="1673570664_gas-kvas-com-p-kater-detskii-risunok-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500042"/>
            <a:ext cx="3950369" cy="250901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8" name="Picture 6" descr="186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143240" y="2214554"/>
            <a:ext cx="3346450" cy="16811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а\Downloads\slide-3.jpg"/>
          <p:cNvPicPr>
            <a:picLocks noChangeAspect="1" noChangeArrowheads="1"/>
          </p:cNvPicPr>
          <p:nvPr/>
        </p:nvPicPr>
        <p:blipFill>
          <a:blip r:embed="rId2"/>
          <a:srcRect r="17956" b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vector-wooden-boat-eps-a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382" b="5511"/>
          <a:stretch>
            <a:fillRect/>
          </a:stretch>
        </p:blipFill>
        <p:spPr bwMode="auto">
          <a:xfrm>
            <a:off x="6659260" y="3429000"/>
            <a:ext cx="2484740" cy="17637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5" name="Picture 3" descr="1685590951_3-1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58" t="4545" r="7971" b="4545"/>
          <a:stretch>
            <a:fillRect/>
          </a:stretch>
        </p:blipFill>
        <p:spPr bwMode="auto">
          <a:xfrm>
            <a:off x="1142976" y="357166"/>
            <a:ext cx="4714909" cy="42862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а\Downloads\slide-3.jpg"/>
          <p:cNvPicPr>
            <a:picLocks noChangeAspect="1" noChangeArrowheads="1"/>
          </p:cNvPicPr>
          <p:nvPr/>
        </p:nvPicPr>
        <p:blipFill>
          <a:blip r:embed="rId2"/>
          <a:srcRect r="179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688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654" t="9480" r="6772" b="69958"/>
          <a:stretch>
            <a:fillRect/>
          </a:stretch>
        </p:blipFill>
        <p:spPr bwMode="auto">
          <a:xfrm>
            <a:off x="3571868" y="5357826"/>
            <a:ext cx="1907650" cy="121442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1" name="Picture 3" descr="688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2FA"/>
              </a:clrFrom>
              <a:clrTo>
                <a:srgbClr val="F3F2FA">
                  <a:alpha val="0"/>
                </a:srgbClr>
              </a:clrTo>
            </a:clrChange>
          </a:blip>
          <a:srcRect l="52913" t="32001" r="8032" b="48416"/>
          <a:stretch>
            <a:fillRect/>
          </a:stretch>
        </p:blipFill>
        <p:spPr bwMode="auto">
          <a:xfrm>
            <a:off x="1800053" y="5715016"/>
            <a:ext cx="1771815" cy="11429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2" name="Picture 4" descr="688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183" t="32001" r="52542" b="48416"/>
          <a:stretch>
            <a:fillRect/>
          </a:stretch>
        </p:blipFill>
        <p:spPr bwMode="auto">
          <a:xfrm flipH="1">
            <a:off x="7143766" y="4929198"/>
            <a:ext cx="2000233" cy="103241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4" name="Picture 6" descr="688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654" t="53542" r="9291" b="25896"/>
          <a:stretch>
            <a:fillRect/>
          </a:stretch>
        </p:blipFill>
        <p:spPr bwMode="auto">
          <a:xfrm>
            <a:off x="0" y="5214950"/>
            <a:ext cx="2009715" cy="107157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5" name="Picture 7" descr="1676540172_gas-kvas-com-p-legkovoi-avtomobil-risunok-detskii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5016"/>
            <a:ext cx="2123163" cy="11429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 l="69707" t="9712" r="8844" b="47554"/>
          <a:stretch>
            <a:fillRect/>
          </a:stretch>
        </p:blipFill>
        <p:spPr bwMode="auto">
          <a:xfrm rot="1069929" flipH="1">
            <a:off x="1521427" y="131606"/>
            <a:ext cx="1053629" cy="12372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7" descr="1676646239_gas-kvas-com-p-kartinki-risunki-samoletov-detskie-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57" t="7436" r="10074" b="7053"/>
          <a:stretch>
            <a:fillRect/>
          </a:stretch>
        </p:blipFill>
        <p:spPr bwMode="auto">
          <a:xfrm>
            <a:off x="6929453" y="142852"/>
            <a:ext cx="1889307" cy="11430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 l="9384" t="11655" r="58444" b="61151"/>
          <a:stretch>
            <a:fillRect/>
          </a:stretch>
        </p:blipFill>
        <p:spPr bwMode="auto">
          <a:xfrm flipH="1">
            <a:off x="4857752" y="142852"/>
            <a:ext cx="1666887" cy="107157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" name="Picture 8" descr="phpaYjHwB_Urok-22_html_da6f30f43003272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4383" r="17812" b="4436"/>
          <a:stretch>
            <a:fillRect/>
          </a:stretch>
        </p:blipFill>
        <p:spPr bwMode="auto">
          <a:xfrm>
            <a:off x="3286116" y="142852"/>
            <a:ext cx="714380" cy="11464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500298" y="1500174"/>
            <a:ext cx="4572032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Sm_jKnAIZIA"/>
          <p:cNvPicPr>
            <a:picLocks noChangeAspect="1" noChangeArrowheads="1"/>
          </p:cNvPicPr>
          <p:nvPr/>
        </p:nvPicPr>
        <p:blipFill>
          <a:blip r:embed="rId8"/>
          <a:srcRect l="3692" t="13115" r="33886" b="60060"/>
          <a:stretch>
            <a:fillRect/>
          </a:stretch>
        </p:blipFill>
        <p:spPr bwMode="auto">
          <a:xfrm>
            <a:off x="2571736" y="1643050"/>
            <a:ext cx="4429156" cy="14287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" name="Picture 2" descr="Sm_jKnAIZIA"/>
          <p:cNvPicPr>
            <a:picLocks noChangeAspect="1" noChangeArrowheads="1"/>
          </p:cNvPicPr>
          <p:nvPr/>
        </p:nvPicPr>
        <p:blipFill>
          <a:blip r:embed="rId8"/>
          <a:srcRect l="66114" t="13115" r="3681" b="58718"/>
          <a:stretch>
            <a:fillRect/>
          </a:stretch>
        </p:blipFill>
        <p:spPr bwMode="auto">
          <a:xfrm>
            <a:off x="2571736" y="3071810"/>
            <a:ext cx="2214578" cy="15001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" name="Picture 2" descr="Sm_jKnAIZIA"/>
          <p:cNvPicPr>
            <a:picLocks noChangeAspect="1" noChangeArrowheads="1"/>
          </p:cNvPicPr>
          <p:nvPr/>
        </p:nvPicPr>
        <p:blipFill>
          <a:blip r:embed="rId8"/>
          <a:srcRect l="3692" t="40983" r="65544" b="31148"/>
          <a:stretch>
            <a:fillRect/>
          </a:stretch>
        </p:blipFill>
        <p:spPr bwMode="auto">
          <a:xfrm>
            <a:off x="4786314" y="3071810"/>
            <a:ext cx="2206174" cy="15001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1" name="Picture 3" descr="1685590951_3-10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58" t="4545" r="7971" b="4545"/>
          <a:stretch>
            <a:fillRect/>
          </a:stretch>
        </p:blipFill>
        <p:spPr bwMode="auto">
          <a:xfrm>
            <a:off x="7358082" y="1214422"/>
            <a:ext cx="1650218" cy="15001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" name="Picture 2" descr="vector-wooden-boat-eps-a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382" b="5511"/>
          <a:stretch>
            <a:fillRect/>
          </a:stretch>
        </p:blipFill>
        <p:spPr bwMode="auto">
          <a:xfrm>
            <a:off x="7286644" y="2928934"/>
            <a:ext cx="1710925" cy="12144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4" name="Picture 4" descr="7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2786058"/>
            <a:ext cx="2063594" cy="11430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" name="Picture 6" descr="1860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571612"/>
            <a:ext cx="2569818" cy="107157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37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20</cp:revision>
  <dcterms:created xsi:type="dcterms:W3CDTF">2024-01-14T11:18:38Z</dcterms:created>
  <dcterms:modified xsi:type="dcterms:W3CDTF">2024-01-27T05:12:58Z</dcterms:modified>
</cp:coreProperties>
</file>