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7" r:id="rId4"/>
    <p:sldId id="268" r:id="rId5"/>
    <p:sldId id="269" r:id="rId6"/>
    <p:sldId id="271" r:id="rId7"/>
    <p:sldId id="273" r:id="rId8"/>
    <p:sldId id="272" r:id="rId9"/>
    <p:sldId id="274" r:id="rId10"/>
    <p:sldId id="265" r:id="rId1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6" d="100"/>
          <a:sy n="116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CBA964-8844-48B8-A921-27D6B1E3E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CBA964-8844-48B8-A921-27D6B1E3E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CBA964-8844-48B8-A921-27D6B1E3E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67" r:id="rId7"/>
    <p:sldLayoutId id="2147483666" r:id="rId8"/>
    <p:sldLayoutId id="214748366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15485/2449448.31/0_1100ae_af8dc1e_orig" TargetMode="External"/><Relationship Id="rId13" Type="http://schemas.openxmlformats.org/officeDocument/2006/relationships/hyperlink" Target="https://img-fotki.yandex.ru/get/9151/981986.5c/0_896d2_a47e787e_orig" TargetMode="External"/><Relationship Id="rId18" Type="http://schemas.openxmlformats.org/officeDocument/2006/relationships/hyperlink" Target="https://img-fotki.yandex.ru/get/4804/2449448.31/0_1100b0_39ad37a1_orig" TargetMode="External"/><Relationship Id="rId26" Type="http://schemas.openxmlformats.org/officeDocument/2006/relationships/hyperlink" Target="http://img.lenagold.ru/o/obuv/obuv62.png" TargetMode="External"/><Relationship Id="rId39" Type="http://schemas.openxmlformats.org/officeDocument/2006/relationships/hyperlink" Target="https://img-fotki.yandex.ru/get/9507/981986.5d/0_89999_f989122f_orig" TargetMode="External"/><Relationship Id="rId3" Type="http://schemas.openxmlformats.org/officeDocument/2006/relationships/hyperlink" Target="https://radikal.ru/lfp/s44.radikal.ru/i106/0811/29/831758b0039b.png/htm" TargetMode="External"/><Relationship Id="rId21" Type="http://schemas.openxmlformats.org/officeDocument/2006/relationships/hyperlink" Target="https://img-fotki.yandex.ru/get/5815/2839712.26/0_146ab0_fb4699dd_orig" TargetMode="External"/><Relationship Id="rId34" Type="http://schemas.openxmlformats.org/officeDocument/2006/relationships/hyperlink" Target="https://kartinkinaden.ru/uploads/posts/2020-07/1593665361_30-p-detskii-fon-dlya-prezentatsii-39.jpg" TargetMode="External"/><Relationship Id="rId42" Type="http://schemas.openxmlformats.org/officeDocument/2006/relationships/hyperlink" Target="https://i.pinimg.com/originals/83/55/dd/8355ddb56fcf53e576a98e01b33c7635.png" TargetMode="External"/><Relationship Id="rId7" Type="http://schemas.openxmlformats.org/officeDocument/2006/relationships/hyperlink" Target="https://img-fotki.yandex.ru/get/3506/2839712.26/0_146b02_37e582f0_orig" TargetMode="External"/><Relationship Id="rId12" Type="http://schemas.openxmlformats.org/officeDocument/2006/relationships/hyperlink" Target="https://img-fotki.yandex.ru/get/15578/2839712.27/0_146d0e_94e2af85_orig" TargetMode="External"/><Relationship Id="rId17" Type="http://schemas.openxmlformats.org/officeDocument/2006/relationships/hyperlink" Target="https://img-fotki.yandex.ru/get/4305/2449448.31/0_1100b5_e633ea4f_orig" TargetMode="External"/><Relationship Id="rId25" Type="http://schemas.openxmlformats.org/officeDocument/2006/relationships/hyperlink" Target="https://img-fotki.yandex.ru/get/52790/244129556.10/0_151e5f_84c5405c_orig" TargetMode="External"/><Relationship Id="rId33" Type="http://schemas.openxmlformats.org/officeDocument/2006/relationships/hyperlink" Target="https://img-fotki.yandex.ru/get/9310/981986.59/0_8917a_f59ed8d4_orig" TargetMode="External"/><Relationship Id="rId38" Type="http://schemas.openxmlformats.org/officeDocument/2006/relationships/hyperlink" Target="http://img.lenagold.ru/o/odeg/odeg208.png" TargetMode="External"/><Relationship Id="rId2" Type="http://schemas.openxmlformats.org/officeDocument/2006/relationships/hyperlink" Target="https://kartinkinaden.ru/uploads/posts/2020-07/1593809919_54-p-skazochnii-fon-dlya-prezentatsii-69.jpg" TargetMode="External"/><Relationship Id="rId16" Type="http://schemas.openxmlformats.org/officeDocument/2006/relationships/hyperlink" Target="https://kartinkinaden.ru/uploads/posts/2020-07/1593809863_24-p-skazochnii-fon-dlya-prezentatsii-32.jpg" TargetMode="External"/><Relationship Id="rId20" Type="http://schemas.openxmlformats.org/officeDocument/2006/relationships/hyperlink" Target="https://img-fotki.yandex.ru/get/6723/2839712.35/0_14c07f_c3d0bda9_orig" TargetMode="External"/><Relationship Id="rId29" Type="http://schemas.openxmlformats.org/officeDocument/2006/relationships/hyperlink" Target="https://img-fotki.yandex.ru/get/15535/2839712.34/0_14c00c_5dd6a385_orig" TargetMode="External"/><Relationship Id="rId41" Type="http://schemas.openxmlformats.org/officeDocument/2006/relationships/hyperlink" Target="https://kartinkinaden.ru/uploads/posts/2020-07/1593665380_60-p-detskii-fon-dlya-prezentatsii-75.jp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img.lenagold.ru/o/odeg/odeg82.png" TargetMode="External"/><Relationship Id="rId11" Type="http://schemas.openxmlformats.org/officeDocument/2006/relationships/hyperlink" Target="https://img-fotki.yandex.ru/get/9491/981986.5d/0_899d6_bc2609ad_orig" TargetMode="External"/><Relationship Id="rId24" Type="http://schemas.openxmlformats.org/officeDocument/2006/relationships/hyperlink" Target="https://img-fotki.yandex.ru/get/6306/2839712.27/0_146d22_d40a8a21_orig" TargetMode="External"/><Relationship Id="rId32" Type="http://schemas.openxmlformats.org/officeDocument/2006/relationships/hyperlink" Target="http://img.lenagold.ru/p/perch/perch019.png" TargetMode="External"/><Relationship Id="rId37" Type="http://schemas.openxmlformats.org/officeDocument/2006/relationships/hyperlink" Target="https://img-fotki.yandex.ru/get/9830/2839712.27/0_146d17_6f8551e7_orig" TargetMode="External"/><Relationship Id="rId40" Type="http://schemas.openxmlformats.org/officeDocument/2006/relationships/hyperlink" Target="https://kartinkinaden.ru/uploads/posts/2020-07/thumbs/1593665428_53-p-detskii-fon-dlya-prezentatsii-67.jpg" TargetMode="External"/><Relationship Id="rId5" Type="http://schemas.openxmlformats.org/officeDocument/2006/relationships/hyperlink" Target="https://img-fotki.yandex.ru/get/9162/981986.59/0_89170_5e715160_orig" TargetMode="External"/><Relationship Id="rId15" Type="http://schemas.openxmlformats.org/officeDocument/2006/relationships/hyperlink" Target="https://img-fotki.yandex.ru/get/6738/2839712.26/0_146af5_ebc9a883_orig" TargetMode="External"/><Relationship Id="rId23" Type="http://schemas.openxmlformats.org/officeDocument/2006/relationships/hyperlink" Target="http://img.lenagold.ru/o/odeg/odeg204.png" TargetMode="External"/><Relationship Id="rId28" Type="http://schemas.openxmlformats.org/officeDocument/2006/relationships/hyperlink" Target="https://kartinkinaden.ru/uploads/posts/2020-07/thumbs/1593665366_7-p-detskii-fon-dlya-prezentatsii-8.jpg" TargetMode="External"/><Relationship Id="rId36" Type="http://schemas.openxmlformats.org/officeDocument/2006/relationships/hyperlink" Target="https://img-fotki.yandex.ru/get/9092/981986.5d/0_89990_d02add3f_orig" TargetMode="External"/><Relationship Id="rId10" Type="http://schemas.openxmlformats.org/officeDocument/2006/relationships/hyperlink" Target="https://kartinkinaden.ru/uploads/posts/2020-07/thumbs/1593790519_50-p-foni-dlya-metriki-51.jpg" TargetMode="External"/><Relationship Id="rId19" Type="http://schemas.openxmlformats.org/officeDocument/2006/relationships/hyperlink" Target="https://img-fotki.yandex.ru/get/9092/981986.59/0_8916e_26720ae4_orig" TargetMode="External"/><Relationship Id="rId31" Type="http://schemas.openxmlformats.org/officeDocument/2006/relationships/hyperlink" Target="https://img-fotki.yandex.ru/get/16177/2839712.27/0_146d13_3b4c1686_orig" TargetMode="External"/><Relationship Id="rId4" Type="http://schemas.openxmlformats.org/officeDocument/2006/relationships/hyperlink" Target="https://kartinkinaden.ru/uploads/posts/2020-07/thumbs/1593809847_19-p-skazochnii-fon-dlya-prezentatsii-22.jpg" TargetMode="External"/><Relationship Id="rId9" Type="http://schemas.openxmlformats.org/officeDocument/2006/relationships/hyperlink" Target="http://img.lenagold.ru/o/obuv/obuv88.png" TargetMode="External"/><Relationship Id="rId14" Type="http://schemas.openxmlformats.org/officeDocument/2006/relationships/hyperlink" Target="https://img-fotki.yandex.ru/get/9091/981986.5d/0_899c4_828e83b7_orig" TargetMode="External"/><Relationship Id="rId22" Type="http://schemas.openxmlformats.org/officeDocument/2006/relationships/hyperlink" Target="https://kartinkinaden.ru/uploads/posts/2020-07/thumbs/1593665153_4-p-odnotonnii-fon-dlya-prezentatsii-5.jpg" TargetMode="External"/><Relationship Id="rId27" Type="http://schemas.openxmlformats.org/officeDocument/2006/relationships/hyperlink" Target="http://evromeha.ru/image/cache/catalog/shubi/sh_ch_lisa-600x600.png" TargetMode="External"/><Relationship Id="rId30" Type="http://schemas.openxmlformats.org/officeDocument/2006/relationships/hyperlink" Target="https://img-fotki.yandex.ru/get/3112/2839712.26/0_146b0a_42f7063_orig" TargetMode="External"/><Relationship Id="rId35" Type="http://schemas.openxmlformats.org/officeDocument/2006/relationships/hyperlink" Target="https://img-fotki.yandex.ru/get/42991/2839712.34/0_14c011_e67aad06_ori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&#1087;&#1088;&#1077;&#1079;&#1077;&#1085;&#1090;&#1072;&#1094;&#1080;&#1103;\aplodismenty_bolshoy_stadion_102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915566"/>
            <a:ext cx="457035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«СЛОВА»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8355ddb56fcf53e576a98e01b33c7635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851670"/>
            <a:ext cx="3607668" cy="2295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38678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Разработчик: Киселева И.А.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№34 «Красная шапочка»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г.Междуреченск</a:t>
            </a:r>
            <a:r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2024г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Прямоугольник 24"/>
          <p:cNvSpPr/>
          <p:nvPr/>
        </p:nvSpPr>
        <p:spPr>
          <a:xfrm>
            <a:off x="3203848" y="24277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4" name="Прямоугольник 23"/>
          <p:cNvSpPr/>
          <p:nvPr/>
        </p:nvSpPr>
        <p:spPr>
          <a:xfrm>
            <a:off x="1691680" y="24277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79512" y="24277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2" name="Прямоугольник 21"/>
          <p:cNvSpPr/>
          <p:nvPr/>
        </p:nvSpPr>
        <p:spPr>
          <a:xfrm>
            <a:off x="1691680" y="6275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1" name="Прямоугольник 20"/>
          <p:cNvSpPr/>
          <p:nvPr/>
        </p:nvSpPr>
        <p:spPr>
          <a:xfrm>
            <a:off x="179512" y="6275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0" name="Прямоугольник 19"/>
          <p:cNvSpPr/>
          <p:nvPr/>
        </p:nvSpPr>
        <p:spPr>
          <a:xfrm>
            <a:off x="3203848" y="6275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9" name="Прямоугольник 18"/>
          <p:cNvSpPr/>
          <p:nvPr/>
        </p:nvSpPr>
        <p:spPr>
          <a:xfrm>
            <a:off x="4716016" y="6275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4716016" y="24277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7" name="Прямоугольник 16"/>
          <p:cNvSpPr/>
          <p:nvPr/>
        </p:nvSpPr>
        <p:spPr>
          <a:xfrm>
            <a:off x="6228184" y="627534"/>
            <a:ext cx="151216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55239" y="-2232"/>
            <a:ext cx="3033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источников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16016" y="2571750"/>
            <a:ext cx="1656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Фон слайд 9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C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майл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31840" y="2571750"/>
            <a:ext cx="19077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Фон слайд 8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Шляпа 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Рубашка 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Костюм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Перчатки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Кеды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691680" y="2571750"/>
            <a:ext cx="135806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Фон слайд 7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Дубленка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Джинсы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Шапка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Пижама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15"/>
              </a:rPr>
              <a:t>Шорты 1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7504" y="2571750"/>
            <a:ext cx="17281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Фон слайд 6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Перчатки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Носки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Шляпа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Туфли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Платье 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300192" y="627534"/>
            <a:ext cx="1800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Фон слайд 5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3"/>
              </a:rPr>
              <a:t>Платье 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4"/>
              </a:rPr>
              <a:t>Рубашка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5"/>
              </a:rPr>
              <a:t>Кепка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6"/>
              </a:rPr>
              <a:t>Ботинки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7"/>
              </a:rPr>
              <a:t>Шуба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716016" y="627534"/>
            <a:ext cx="20162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8"/>
              </a:rPr>
              <a:t>Фон 4 слайд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9"/>
              </a:rPr>
              <a:t>Сапоги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0"/>
              </a:rPr>
              <a:t>Платье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1"/>
              </a:rPr>
              <a:t>Блузка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2"/>
              </a:rPr>
              <a:t>Рукавичка1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3"/>
              </a:rPr>
              <a:t>Шляпа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203848" y="699542"/>
            <a:ext cx="18722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4"/>
              </a:rPr>
              <a:t>Фон слайд 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5"/>
              </a:rPr>
              <a:t>Туфли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6"/>
              </a:rPr>
              <a:t>Платье 1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7"/>
              </a:rPr>
              <a:t>Пальто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8"/>
              </a:rPr>
              <a:t>Рубашка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9"/>
              </a:rPr>
              <a:t>Кофта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691680" y="750644"/>
            <a:ext cx="1440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40"/>
              </a:rPr>
              <a:t>Фон 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0"/>
              </a:rPr>
              <a:t>лайд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79512" y="699542"/>
            <a:ext cx="14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1"/>
              </a:rPr>
              <a:t>Фон слайд 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2"/>
              </a:rPr>
              <a:t>Кнопка старт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279362"/>
            <a:ext cx="404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 задачи игры:</a:t>
            </a:r>
            <a:endParaRPr lang="ru-RU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017" y="2859782"/>
            <a:ext cx="84459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зрительное и слуховое внимание дошкольников;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логическое мышление;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Расширять, активизировать словарь, закреплять обобщающие понятия  по темам: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«одежда»,  «обувь», «головные уборы».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23478"/>
            <a:ext cx="3238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Описание игры:</a:t>
            </a:r>
            <a:endParaRPr lang="ru-RU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680" y="699543"/>
            <a:ext cx="8796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ориентирована на дошкольников лет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поддержания интереса дошкольников, игра оснащена визуальными и звуковыми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эффектами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нажатии левой кнопки мыши на неправильную картинку,  картинка исчезает,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случае правильного ответа переключается слайд на следующее задание.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851670"/>
            <a:ext cx="2849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u="sng" dirty="0" smtClean="0">
                <a:latin typeface="Times New Roman" pitchFamily="18" charset="0"/>
                <a:cs typeface="Times New Roman" pitchFamily="18" charset="0"/>
              </a:rPr>
              <a:t>ОБУВЬ</a:t>
            </a:r>
            <a:endParaRPr lang="ru-RU" sz="6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11511"/>
            <a:ext cx="1814324" cy="1800200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339502"/>
            <a:ext cx="1800200" cy="1774105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2613630"/>
            <a:ext cx="1682735" cy="1753384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1" y="3291830"/>
            <a:ext cx="1399673" cy="1703924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48264" y="2697292"/>
            <a:ext cx="1261166" cy="1669721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460432" y="46599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419622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ДАЛИ БРАТЬЯМ ТЁПЛЫЙ ДОМ,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ЧТОБЫ ЖИЛИ ВПЯТЕРОМ,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БРАТ БОЛЬШОЙ НЕ СОГЛАСИЛСЯ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ОТДЕЛЬНО ПОСЕЛИЛСЯ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73612"/>
            <a:ext cx="2232248" cy="1759888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214503">
            <a:off x="612987" y="563315"/>
            <a:ext cx="2383082" cy="1519436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0"/>
            <a:ext cx="1523170" cy="2088156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9892" y="2686493"/>
            <a:ext cx="1944216" cy="2457007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2715766"/>
            <a:ext cx="2267744" cy="209829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828" y="141962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холода и снега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огреет, где б ты ни был! Пусть в ней похож ты на мишутку, Зимой наденешь что ты?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67494"/>
            <a:ext cx="1809821" cy="1759888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571750"/>
            <a:ext cx="2155274" cy="2155274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39008"/>
            <a:ext cx="2144658" cy="1440654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3003798"/>
            <a:ext cx="1686837" cy="1872208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16" y="2931790"/>
            <a:ext cx="2267744" cy="1883055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828" y="1851669"/>
            <a:ext cx="3060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latin typeface="Georgia" pitchFamily="18" charset="0"/>
                <a:cs typeface="Times New Roman" pitchFamily="18" charset="0"/>
              </a:rPr>
              <a:t>ПЕРЧАТКИ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4392"/>
            <a:ext cx="2788074" cy="1569286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0774" y="0"/>
            <a:ext cx="2337352" cy="2427734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219434">
            <a:off x="635864" y="2426244"/>
            <a:ext cx="1080120" cy="2381587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2931790"/>
            <a:ext cx="2203693" cy="2004258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47864" y="2886118"/>
            <a:ext cx="1884292" cy="2257382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t="-4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699542"/>
            <a:ext cx="30603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Знаю я, друзья, на «пять», в чем мне спать, а в чем гулять: днём на солнце я в панаме, ночью сплю я в чем? — В…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52632">
            <a:off x="249533" y="603938"/>
            <a:ext cx="1629375" cy="1569286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15033">
            <a:off x="6676692" y="517922"/>
            <a:ext cx="2405811" cy="1710062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03903">
            <a:off x="6812102" y="2980899"/>
            <a:ext cx="1551113" cy="1874572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65119" y="3139242"/>
            <a:ext cx="806881" cy="2004258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816353">
            <a:off x="186045" y="2956651"/>
            <a:ext cx="1884292" cy="125046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604448" y="4443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1786920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ШЛЯПА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52632">
            <a:off x="530541" y="400559"/>
            <a:ext cx="2438587" cy="2238874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15033">
            <a:off x="3369095" y="3557334"/>
            <a:ext cx="2405811" cy="1216983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03903">
            <a:off x="6197650" y="79843"/>
            <a:ext cx="2205966" cy="2316971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589832">
            <a:off x="7064791" y="2789766"/>
            <a:ext cx="1440160" cy="2160239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816353">
            <a:off x="284663" y="3032139"/>
            <a:ext cx="1700513" cy="1599448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532440" y="46599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831758b0039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23478"/>
            <a:ext cx="4165397" cy="3472090"/>
          </a:xfrm>
          <a:prstGeom prst="rect">
            <a:avLst/>
          </a:prstGeom>
        </p:spPr>
      </p:pic>
      <p:pic>
        <p:nvPicPr>
          <p:cNvPr id="3" name="aplodismenty_bolshoy_stadion_1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4443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14466</TotalTime>
  <Words>227</Words>
  <Application>Microsoft Office PowerPoint</Application>
  <PresentationFormat>Экран (16:9)</PresentationFormat>
  <Paragraphs>59</Paragraphs>
  <Slides>10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67</cp:revision>
  <dcterms:created xsi:type="dcterms:W3CDTF">2021-01-17T06:12:36Z</dcterms:created>
  <dcterms:modified xsi:type="dcterms:W3CDTF">2024-01-19T00:30:31Z</dcterms:modified>
</cp:coreProperties>
</file>