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88" r:id="rId4"/>
    <p:sldId id="289" r:id="rId5"/>
    <p:sldId id="279" r:id="rId6"/>
    <p:sldId id="280" r:id="rId7"/>
    <p:sldId id="259" r:id="rId8"/>
    <p:sldId id="285" r:id="rId9"/>
    <p:sldId id="28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72" autoAdjust="0"/>
  </p:normalViewPr>
  <p:slideViewPr>
    <p:cSldViewPr>
      <p:cViewPr varScale="1">
        <p:scale>
          <a:sx n="104" d="100"/>
          <a:sy n="104" d="100"/>
        </p:scale>
        <p:origin x="182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E4DC-9ECE-46C5-B6C4-167D459FEB17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AEDF6-7E9F-437F-92A9-1422FAC3A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95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E4DC-9ECE-46C5-B6C4-167D459FEB17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AEDF6-7E9F-437F-92A9-1422FAC3A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27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E4DC-9ECE-46C5-B6C4-167D459FEB17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AEDF6-7E9F-437F-92A9-1422FAC3A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43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E4DC-9ECE-46C5-B6C4-167D459FEB17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AEDF6-7E9F-437F-92A9-1422FAC3A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31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E4DC-9ECE-46C5-B6C4-167D459FEB17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AEDF6-7E9F-437F-92A9-1422FAC3A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78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E4DC-9ECE-46C5-B6C4-167D459FEB17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AEDF6-7E9F-437F-92A9-1422FAC3A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88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E4DC-9ECE-46C5-B6C4-167D459FEB17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AEDF6-7E9F-437F-92A9-1422FAC3A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74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E4DC-9ECE-46C5-B6C4-167D459FEB17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AEDF6-7E9F-437F-92A9-1422FAC3A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53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E4DC-9ECE-46C5-B6C4-167D459FEB17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AEDF6-7E9F-437F-92A9-1422FAC3A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49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E4DC-9ECE-46C5-B6C4-167D459FEB17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AEDF6-7E9F-437F-92A9-1422FAC3A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82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E4DC-9ECE-46C5-B6C4-167D459FEB17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AEDF6-7E9F-437F-92A9-1422FAC3A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32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AE4DC-9ECE-46C5-B6C4-167D459FEB17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AEDF6-7E9F-437F-92A9-1422FAC3A64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85"/>
            </a:avLst>
          </a:prstGeom>
          <a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96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7.xml"/><Relationship Id="rId7" Type="http://schemas.openxmlformats.org/officeDocument/2006/relationships/slide" Target="slide9.xml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Relationship Id="rId6" Type="http://schemas.openxmlformats.org/officeDocument/2006/relationships/slide" Target="slide8.xml"/><Relationship Id="rId5" Type="http://schemas.openxmlformats.org/officeDocument/2006/relationships/image" Target="../media/image3.png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F95B8CB-990C-49B3-A1EE-F92922DC6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04664"/>
            <a:ext cx="7772400" cy="1362075"/>
          </a:xfrm>
        </p:spPr>
        <p:txBody>
          <a:bodyPr/>
          <a:lstStyle/>
          <a:p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Segoe Script" panose="030B0504020000000003" pitchFamily="66" charset="0"/>
              </a:rPr>
              <a:t>Загадки про сказки и сказочных героев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5076056" y="1556792"/>
            <a:ext cx="3528392" cy="150018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Липатова Анастасия Андреевна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Воспитатель детский сад №37 «Искорка» </a:t>
            </a:r>
            <a:r>
              <a:rPr lang="ru-RU" dirty="0" err="1">
                <a:solidFill>
                  <a:schemeClr val="tx1"/>
                </a:solidFill>
              </a:rPr>
              <a:t>г.Междуреченск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Управляющая кнопка: &quot;Вперед&quot; или &quot;Следующий&quot; 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A08613F-E5D2-4FAB-9983-344E35D29F4B}"/>
              </a:ext>
            </a:extLst>
          </p:cNvPr>
          <p:cNvSpPr/>
          <p:nvPr/>
        </p:nvSpPr>
        <p:spPr>
          <a:xfrm>
            <a:off x="8460432" y="6165304"/>
            <a:ext cx="504056" cy="504056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63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64F38E32-0070-4F8E-ADA8-6947B9BF0168}"/>
              </a:ext>
            </a:extLst>
          </p:cNvPr>
          <p:cNvSpPr/>
          <p:nvPr/>
        </p:nvSpPr>
        <p:spPr>
          <a:xfrm>
            <a:off x="1247786" y="803695"/>
            <a:ext cx="2592288" cy="122413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ru-RU" sz="32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Загадка №1</a:t>
            </a:r>
          </a:p>
          <a:p>
            <a:pPr algn="ctr"/>
            <a:r>
              <a:rPr lang="ru-RU" dirty="0">
                <a:noFill/>
                <a:latin typeface="Yu Gothic UI Semibold" panose="020B0700000000000000" pitchFamily="34" charset="-128"/>
                <a:ea typeface="Yu Gothic UI Semibold" panose="020B0700000000000000" pitchFamily="34" charset="-128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Слайд 5</a:t>
            </a:r>
            <a:endParaRPr lang="ru-RU" dirty="0">
              <a:noFill/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5" name="Прямоугольник: скругленные углы 4">
            <a:hlinkClick r:id="rId3" action="ppaction://hlinksldjump"/>
            <a:extLst>
              <a:ext uri="{FF2B5EF4-FFF2-40B4-BE49-F238E27FC236}">
                <a16:creationId xmlns:a16="http://schemas.microsoft.com/office/drawing/2014/main" id="{F23BE8BD-8DA1-4F20-8BE6-37641E8B6852}"/>
              </a:ext>
            </a:extLst>
          </p:cNvPr>
          <p:cNvSpPr/>
          <p:nvPr/>
        </p:nvSpPr>
        <p:spPr>
          <a:xfrm>
            <a:off x="588437" y="2996952"/>
            <a:ext cx="2592287" cy="133214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Загадка №3</a:t>
            </a:r>
          </a:p>
        </p:txBody>
      </p:sp>
      <p:pic>
        <p:nvPicPr>
          <p:cNvPr id="9" name="Рисунок 8">
            <a:hlinkClick r:id="rId4" action="ppaction://hlinksldjump"/>
            <a:extLst>
              <a:ext uri="{FF2B5EF4-FFF2-40B4-BE49-F238E27FC236}">
                <a16:creationId xmlns:a16="http://schemas.microsoft.com/office/drawing/2014/main" id="{D82A3DE0-49CF-432B-8ACF-DD42EFB5A0C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4099" y="739048"/>
            <a:ext cx="2615411" cy="1353429"/>
          </a:xfrm>
          <a:prstGeom prst="rect">
            <a:avLst/>
          </a:prstGeom>
        </p:spPr>
      </p:pic>
      <p:pic>
        <p:nvPicPr>
          <p:cNvPr id="10" name="Рисунок 9">
            <a:hlinkClick r:id="rId6" action="ppaction://hlinksldjump"/>
            <a:extLst>
              <a:ext uri="{FF2B5EF4-FFF2-40B4-BE49-F238E27FC236}">
                <a16:creationId xmlns:a16="http://schemas.microsoft.com/office/drawing/2014/main" id="{9D9DCA33-1B49-4D79-BB6F-5CDA2013F8C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3074133"/>
            <a:ext cx="2615411" cy="135342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D102DEE-8B53-4517-B5E9-716B0A80554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4028" y="4806735"/>
            <a:ext cx="2615411" cy="1353429"/>
          </a:xfrm>
          <a:prstGeom prst="rect">
            <a:avLst/>
          </a:prstGeom>
        </p:spPr>
      </p:pic>
      <p:sp>
        <p:nvSpPr>
          <p:cNvPr id="12" name="TextBox 11">
            <a:hlinkClick r:id="rId4" action="ppaction://hlinksldjump"/>
            <a:extLst>
              <a:ext uri="{FF2B5EF4-FFF2-40B4-BE49-F238E27FC236}">
                <a16:creationId xmlns:a16="http://schemas.microsoft.com/office/drawing/2014/main" id="{1FA77D63-5B42-4D58-B0C1-3644E0091310}"/>
              </a:ext>
            </a:extLst>
          </p:cNvPr>
          <p:cNvSpPr txBox="1"/>
          <p:nvPr/>
        </p:nvSpPr>
        <p:spPr>
          <a:xfrm>
            <a:off x="5481620" y="1099906"/>
            <a:ext cx="2483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Загадка №2</a:t>
            </a:r>
          </a:p>
        </p:txBody>
      </p:sp>
      <p:sp>
        <p:nvSpPr>
          <p:cNvPr id="13" name="TextBox 12">
            <a:hlinkClick r:id="rId7" action="ppaction://hlinksldjump"/>
            <a:extLst>
              <a:ext uri="{FF2B5EF4-FFF2-40B4-BE49-F238E27FC236}">
                <a16:creationId xmlns:a16="http://schemas.microsoft.com/office/drawing/2014/main" id="{D643EDDB-DEF1-4977-8819-53C92457829B}"/>
              </a:ext>
            </a:extLst>
          </p:cNvPr>
          <p:cNvSpPr txBox="1"/>
          <p:nvPr/>
        </p:nvSpPr>
        <p:spPr>
          <a:xfrm>
            <a:off x="3785224" y="4941168"/>
            <a:ext cx="16530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игра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9EAAA9-E9AF-493B-B3E7-530A7292D55B}"/>
              </a:ext>
            </a:extLst>
          </p:cNvPr>
          <p:cNvSpPr txBox="1"/>
          <p:nvPr/>
        </p:nvSpPr>
        <p:spPr>
          <a:xfrm>
            <a:off x="6062573" y="3411491"/>
            <a:ext cx="2492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Загадка №4</a:t>
            </a:r>
          </a:p>
        </p:txBody>
      </p:sp>
      <p:sp>
        <p:nvSpPr>
          <p:cNvPr id="15" name="Стрелка: вправо 14">
            <a:hlinkClick r:id="rId2" action="ppaction://hlinksldjump"/>
            <a:extLst>
              <a:ext uri="{FF2B5EF4-FFF2-40B4-BE49-F238E27FC236}">
                <a16:creationId xmlns:a16="http://schemas.microsoft.com/office/drawing/2014/main" id="{5CADDFA5-0A1D-4164-931F-A373A45F557F}"/>
              </a:ext>
            </a:extLst>
          </p:cNvPr>
          <p:cNvSpPr/>
          <p:nvPr/>
        </p:nvSpPr>
        <p:spPr>
          <a:xfrm>
            <a:off x="2291902" y="1643785"/>
            <a:ext cx="504056" cy="30415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право 15">
            <a:hlinkClick r:id="rId4" action="ppaction://hlinksldjump"/>
            <a:extLst>
              <a:ext uri="{FF2B5EF4-FFF2-40B4-BE49-F238E27FC236}">
                <a16:creationId xmlns:a16="http://schemas.microsoft.com/office/drawing/2014/main" id="{AE863918-5EA9-4F7E-AC73-4C59A70E89D0}"/>
              </a:ext>
            </a:extLst>
          </p:cNvPr>
          <p:cNvSpPr/>
          <p:nvPr/>
        </p:nvSpPr>
        <p:spPr>
          <a:xfrm>
            <a:off x="6471278" y="1600558"/>
            <a:ext cx="504056" cy="48100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hlinkClick r:id="rId3" action="ppaction://hlinksldjump"/>
            <a:extLst>
              <a:ext uri="{FF2B5EF4-FFF2-40B4-BE49-F238E27FC236}">
                <a16:creationId xmlns:a16="http://schemas.microsoft.com/office/drawing/2014/main" id="{B76BC56E-2BE1-4665-96D4-7D5006D3012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3797509"/>
            <a:ext cx="530398" cy="536494"/>
          </a:xfrm>
          <a:prstGeom prst="rect">
            <a:avLst/>
          </a:prstGeom>
        </p:spPr>
      </p:pic>
      <p:pic>
        <p:nvPicPr>
          <p:cNvPr id="18" name="Рисунок 17">
            <a:hlinkClick r:id="rId6" action="ppaction://hlinksldjump"/>
            <a:extLst>
              <a:ext uri="{FF2B5EF4-FFF2-40B4-BE49-F238E27FC236}">
                <a16:creationId xmlns:a16="http://schemas.microsoft.com/office/drawing/2014/main" id="{E09223A0-4AD6-4A2E-BD8D-C44DFE6A9C4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5334" y="3886876"/>
            <a:ext cx="530398" cy="536494"/>
          </a:xfrm>
          <a:prstGeom prst="rect">
            <a:avLst/>
          </a:prstGeom>
        </p:spPr>
      </p:pic>
      <p:pic>
        <p:nvPicPr>
          <p:cNvPr id="19" name="Рисунок 18">
            <a:hlinkClick r:id="rId7" action="ppaction://hlinksldjump"/>
            <a:extLst>
              <a:ext uri="{FF2B5EF4-FFF2-40B4-BE49-F238E27FC236}">
                <a16:creationId xmlns:a16="http://schemas.microsoft.com/office/drawing/2014/main" id="{B887748F-C1C0-44B9-B1F0-4BEF1AEDFD4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5758103"/>
            <a:ext cx="530398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67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1D82336-3AD6-4A5A-9ACC-D4B51330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Молодец!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AD52A2-60DC-4982-A800-1ACCBDF42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1591250"/>
            <a:ext cx="3714750" cy="3000375"/>
          </a:xfrm>
          <a:prstGeom prst="rect">
            <a:avLst/>
          </a:prstGeom>
        </p:spPr>
      </p:pic>
      <p:sp>
        <p:nvSpPr>
          <p:cNvPr id="9" name="Управляющая кнопка: &quot;На главную&quot; 8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CDCB1B4-B70A-4A06-B616-D0B32AA833EF}"/>
              </a:ext>
            </a:extLst>
          </p:cNvPr>
          <p:cNvSpPr/>
          <p:nvPr/>
        </p:nvSpPr>
        <p:spPr>
          <a:xfrm>
            <a:off x="7956376" y="5877272"/>
            <a:ext cx="730424" cy="706090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89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E4688F-F57F-45BB-8EFE-7C8A19F74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Попробуй еще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5391A8-AFF1-4990-83B1-2B8901CDF4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556792"/>
            <a:ext cx="6096000" cy="4572000"/>
          </a:xfrm>
          <a:prstGeom prst="rect">
            <a:avLst/>
          </a:prstGeom>
        </p:spPr>
      </p:pic>
      <p:sp>
        <p:nvSpPr>
          <p:cNvPr id="5" name="Управляющая кнопка: возврат 4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881045F5-2635-4212-B32D-43C8738988C4}"/>
              </a:ext>
            </a:extLst>
          </p:cNvPr>
          <p:cNvSpPr/>
          <p:nvPr/>
        </p:nvSpPr>
        <p:spPr>
          <a:xfrm>
            <a:off x="8244408" y="6237312"/>
            <a:ext cx="648072" cy="346050"/>
          </a:xfrm>
          <a:prstGeom prst="actionButtonRetur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989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85191"/>
            <a:ext cx="8784976" cy="24048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Ждали маму с молоком,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А пустили волка в дом…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Кем же были эти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Маленькие дети?</a:t>
            </a:r>
          </a:p>
          <a:p>
            <a:pPr marL="0" indent="0" algn="ctr">
              <a:buNone/>
            </a:pPr>
            <a:endParaRPr lang="ru-RU" b="1" dirty="0"/>
          </a:p>
        </p:txBody>
      </p:sp>
      <p:pic>
        <p:nvPicPr>
          <p:cNvPr id="102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932" y="3573016"/>
            <a:ext cx="3640832" cy="27306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FE0E623-6F9C-4C5F-A117-05A65D8A8DB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9293" y="3573016"/>
            <a:ext cx="3547775" cy="2730624"/>
          </a:xfrm>
          <a:prstGeom prst="rect">
            <a:avLst/>
          </a:prstGeom>
        </p:spPr>
      </p:pic>
      <p:sp>
        <p:nvSpPr>
          <p:cNvPr id="10" name="Управляющая кнопка: &quot;Вперед&quot; или &quot;Следующий&quot; 9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F8F6D1F9-F117-4FC0-A524-B6F978F323B2}"/>
              </a:ext>
            </a:extLst>
          </p:cNvPr>
          <p:cNvSpPr/>
          <p:nvPr/>
        </p:nvSpPr>
        <p:spPr>
          <a:xfrm>
            <a:off x="396932" y="3577213"/>
            <a:ext cx="3640832" cy="2726427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Управляющая кнопка: &quot;Вперед&quot; или &quot;Следующий&quot; 10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78C39883-B9D8-479B-A90B-8516CF868FC5}"/>
              </a:ext>
            </a:extLst>
          </p:cNvPr>
          <p:cNvSpPr/>
          <p:nvPr/>
        </p:nvSpPr>
        <p:spPr>
          <a:xfrm>
            <a:off x="5220072" y="3573016"/>
            <a:ext cx="3526996" cy="2726427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014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597848"/>
            <a:ext cx="6563072" cy="25488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Мышка дом себе нашла,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Мышка добрая была: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В доме том в конце концов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Стало множество жильцов.</a:t>
            </a:r>
          </a:p>
        </p:txBody>
      </p:sp>
      <p:pic>
        <p:nvPicPr>
          <p:cNvPr id="4" name="Рисунок 3">
            <a:hlinkClick r:id="rId2" action="ppaction://hlinksldjump"/>
            <a:extLst>
              <a:ext uri="{FF2B5EF4-FFF2-40B4-BE49-F238E27FC236}">
                <a16:creationId xmlns:a16="http://schemas.microsoft.com/office/drawing/2014/main" id="{FDD2F678-2613-4647-B558-194A5564C0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936" y="3356992"/>
            <a:ext cx="4989746" cy="28067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CDDAA5-31A1-4D31-BB3A-FD84DC8177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4995" y="3334749"/>
            <a:ext cx="2782904" cy="2816105"/>
          </a:xfrm>
          <a:prstGeom prst="rect">
            <a:avLst/>
          </a:prstGeom>
        </p:spPr>
      </p:pic>
      <p:sp>
        <p:nvSpPr>
          <p:cNvPr id="8" name="Управляющая кнопка: &quot;Вперед&quot; или &quot;Следующий&quot; 7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12EC2817-2ADB-4E8E-9908-57304CFB32E4}"/>
              </a:ext>
            </a:extLst>
          </p:cNvPr>
          <p:cNvSpPr/>
          <p:nvPr/>
        </p:nvSpPr>
        <p:spPr>
          <a:xfrm>
            <a:off x="336101" y="3334749"/>
            <a:ext cx="5027987" cy="2816105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&quot;Вперед&quot; или &quot;Следующий&quot; 8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F5006DA3-394D-4F83-AC92-804943A623E3}"/>
              </a:ext>
            </a:extLst>
          </p:cNvPr>
          <p:cNvSpPr/>
          <p:nvPr/>
        </p:nvSpPr>
        <p:spPr>
          <a:xfrm>
            <a:off x="6024995" y="3356992"/>
            <a:ext cx="2770069" cy="2793862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055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260648"/>
            <a:ext cx="5621796" cy="16379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chemeClr val="accent4">
                    <a:lumMod val="75000"/>
                  </a:schemeClr>
                </a:solidFill>
              </a:rPr>
              <a:t>Покупала самовар,</a:t>
            </a:r>
          </a:p>
          <a:p>
            <a:pPr marL="0" indent="0" algn="ctr">
              <a:buNone/>
            </a:pPr>
            <a:r>
              <a:rPr lang="ru-RU" sz="4400" b="1" dirty="0">
                <a:solidFill>
                  <a:schemeClr val="accent4">
                    <a:lumMod val="75000"/>
                  </a:schemeClr>
                </a:solidFill>
              </a:rPr>
              <a:t>А спасал ее комар.</a:t>
            </a:r>
          </a:p>
        </p:txBody>
      </p:sp>
      <p:pic>
        <p:nvPicPr>
          <p:cNvPr id="102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686608"/>
            <a:ext cx="3360373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hlinkClick r:id="rId4" action="ppaction://hlinksldjump"/>
            <a:extLst>
              <a:ext uri="{FF2B5EF4-FFF2-40B4-BE49-F238E27FC236}">
                <a16:creationId xmlns:a16="http://schemas.microsoft.com/office/drawing/2014/main" id="{50533C33-5B68-4D44-8BDF-61B279A6E7F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6796" y="2686608"/>
            <a:ext cx="2852936" cy="2852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154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332656"/>
            <a:ext cx="6048672" cy="26642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/>
              <a:t>Лечит маленьких детей,</a:t>
            </a:r>
          </a:p>
          <a:p>
            <a:pPr marL="0" indent="0" algn="ctr">
              <a:buNone/>
            </a:pPr>
            <a:r>
              <a:rPr lang="ru-RU" b="1" dirty="0"/>
              <a:t>Лечит птичек и зверей,</a:t>
            </a:r>
          </a:p>
          <a:p>
            <a:pPr marL="0" indent="0" algn="ctr">
              <a:buNone/>
            </a:pPr>
            <a:r>
              <a:rPr lang="ru-RU" b="1" dirty="0"/>
              <a:t>Сквозь очки свои глядит</a:t>
            </a:r>
          </a:p>
          <a:p>
            <a:pPr marL="0" indent="0" algn="ctr">
              <a:buNone/>
            </a:pPr>
            <a:r>
              <a:rPr lang="ru-RU" b="1" dirty="0"/>
              <a:t>Добрый доктор…</a:t>
            </a:r>
          </a:p>
        </p:txBody>
      </p:sp>
      <p:pic>
        <p:nvPicPr>
          <p:cNvPr id="819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363651"/>
            <a:ext cx="3600400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hlinkClick r:id="rId4" action="ppaction://hlinksldjump"/>
            <a:extLst>
              <a:ext uri="{FF2B5EF4-FFF2-40B4-BE49-F238E27FC236}">
                <a16:creationId xmlns:a16="http://schemas.microsoft.com/office/drawing/2014/main" id="{D1B33212-04E2-426A-9C2E-42A74B61112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9207" y="3327647"/>
            <a:ext cx="3969257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3149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6F079B5-2E93-4773-8E83-D902E19F5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Выбери героев сказки «колобок»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21D0D45-5492-463A-A457-5B830FDEF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333" y="1635054"/>
            <a:ext cx="2391109" cy="206721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462593F-9EB5-4F19-897A-376AA6D71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867" y="1601711"/>
            <a:ext cx="2133898" cy="213389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75D03A9-355F-404F-B76D-E6A350927D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2765" y="1609678"/>
            <a:ext cx="2000529" cy="213389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B862866-E067-4B21-AB14-817F24B884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0520" y="1601711"/>
            <a:ext cx="2314898" cy="2067213"/>
          </a:xfrm>
          <a:prstGeom prst="rect">
            <a:avLst/>
          </a:prstGeom>
        </p:spPr>
      </p:pic>
      <p:sp>
        <p:nvSpPr>
          <p:cNvPr id="3" name="Звезда: 5 точек 2">
            <a:hlinkClick r:id="rId6" action="ppaction://hlinksldjump"/>
            <a:extLst>
              <a:ext uri="{FF2B5EF4-FFF2-40B4-BE49-F238E27FC236}">
                <a16:creationId xmlns:a16="http://schemas.microsoft.com/office/drawing/2014/main" id="{1B8155EB-5B1B-4216-A0D1-590C697786D0}"/>
              </a:ext>
            </a:extLst>
          </p:cNvPr>
          <p:cNvSpPr/>
          <p:nvPr/>
        </p:nvSpPr>
        <p:spPr>
          <a:xfrm>
            <a:off x="457200" y="5949280"/>
            <a:ext cx="586408" cy="576064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62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</TotalTime>
  <Words>107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Yu Gothic UI Semibold</vt:lpstr>
      <vt:lpstr>Arial</vt:lpstr>
      <vt:lpstr>Calibri</vt:lpstr>
      <vt:lpstr>Segoe Script</vt:lpstr>
      <vt:lpstr>Тема Office</vt:lpstr>
      <vt:lpstr>Загадки про сказки и сказочных героев</vt:lpstr>
      <vt:lpstr>Презентация PowerPoint</vt:lpstr>
      <vt:lpstr>Молодец!</vt:lpstr>
      <vt:lpstr>Попробуй еще</vt:lpstr>
      <vt:lpstr>Презентация PowerPoint</vt:lpstr>
      <vt:lpstr>Презентация PowerPoint</vt:lpstr>
      <vt:lpstr>Презентация PowerPoint</vt:lpstr>
      <vt:lpstr>Презентация PowerPoint</vt:lpstr>
      <vt:lpstr>Выбери героев сказки «колобок»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 про сказочных героев</dc:title>
  <dc:creator>Ольга</dc:creator>
  <cp:lastModifiedBy>Dmitry Lipatov</cp:lastModifiedBy>
  <cp:revision>78</cp:revision>
  <dcterms:created xsi:type="dcterms:W3CDTF">2015-07-08T14:13:51Z</dcterms:created>
  <dcterms:modified xsi:type="dcterms:W3CDTF">2023-10-04T03:14:24Z</dcterms:modified>
</cp:coreProperties>
</file>