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60" r:id="rId5"/>
    <p:sldId id="261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s05.infourok.ru/uploads/ex/0bf6/000f88cd-d312e957/hello_html_m108295d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.pinimg.com/originals/9c/23/ba/9c23bae2fec09931acc1e170baff1e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609" y="-1138610"/>
            <a:ext cx="6866781" cy="9144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980728"/>
            <a:ext cx="66247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МБДОУ «Детский сад </a:t>
            </a:r>
            <a:r>
              <a:rPr lang="ru-RU" sz="24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№55 «</a:t>
            </a:r>
            <a:r>
              <a:rPr lang="ru-RU" sz="24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Золотая рыбка»  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400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«Прощание с летом» 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4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4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4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Воспитатель Карпова М.Ф.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s05.infourok.ru/uploads/ex/0bf6/000f88cd-d312e957/hello_html_m108295d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.pinimg.com/originals/9c/23/ba/9c23bae2fec09931acc1e170baff1e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609" y="-1138610"/>
            <a:ext cx="6866781" cy="9144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3789040"/>
            <a:ext cx="41764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Лето в гости к детям торопилось  и по дороге корзинку с подарками  потеряло, а баба Яга  нашла  корзинку с подарками, решила не отдавать их, потому - что на лето обиделась</a:t>
            </a:r>
          </a:p>
          <a:p>
            <a:pPr algn="just"/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980728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Лето! Лето! Лето! В краски яркие одето!</a:t>
            </a:r>
          </a:p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Жарким солнышком согрето!</a:t>
            </a:r>
          </a:p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Пусть подольше будет лето!</a:t>
            </a:r>
          </a:p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В  группах «Золушка» и «Цветочек» прошел праздник «Прощание с летом»</a:t>
            </a:r>
          </a:p>
          <a:p>
            <a:pPr algn="ctr"/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Марина\Desktop\праздник лета прощай\IMG-20230830-WA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1119">
            <a:off x="927060" y="900409"/>
            <a:ext cx="3262873" cy="245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Марина\Desktop\праздник лета прощай\1IMG-20230830-WA0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0420">
            <a:off x="4814993" y="3389413"/>
            <a:ext cx="3316301" cy="249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s05.infourok.ru/uploads/ex/0bf6/000f88cd-d312e957/hello_html_m108295d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.pinimg.com/originals/9c/23/ba/9c23bae2fec09931acc1e170baff1e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5893" y="-1146105"/>
            <a:ext cx="6912000" cy="920421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59832" y="2636912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Дети рассказали бабе Яге как хорошо им летом </a:t>
            </a:r>
            <a:r>
              <a:rPr lang="ru-RU" sz="1400" b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отдыхалось</a:t>
            </a:r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а еще показали как умеют дружно играть в игру «Золотые ворота»</a:t>
            </a:r>
          </a:p>
          <a:p>
            <a:pPr algn="just"/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C:\Users\Марина\Desktop\праздник лета прощай\что такое лето рассказIMG-20230830-WA0000.jpg"/>
          <p:cNvPicPr>
            <a:picLocks noChangeAspect="1" noChangeArrowheads="1"/>
          </p:cNvPicPr>
          <p:nvPr/>
        </p:nvPicPr>
        <p:blipFill>
          <a:blip r:embed="rId3" cstate="print"/>
          <a:srcRect b="9582"/>
          <a:stretch>
            <a:fillRect/>
          </a:stretch>
        </p:blipFill>
        <p:spPr bwMode="auto">
          <a:xfrm rot="21364201">
            <a:off x="1835696" y="764704"/>
            <a:ext cx="2592288" cy="17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Марина\Desktop\праздник лета прощай\золотыеворота IMG-20230830-WA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9784">
            <a:off x="656514" y="2799606"/>
            <a:ext cx="2376264" cy="1787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Марина\Desktop\праздник лета прощай\золотые ворота IMG-20230830-WA0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2901">
            <a:off x="4860032" y="764704"/>
            <a:ext cx="2440196" cy="176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Марина\Desktop\праздник лета прощай\золотые ворота IMG-20230830-WA0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94874">
            <a:off x="5868144" y="2852936"/>
            <a:ext cx="2520280" cy="189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Марина\Desktop\праздник лета прощай\золотые ворота IMG-20230830-WA01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365104"/>
            <a:ext cx="2520280" cy="189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s05.infourok.ru/uploads/ex/0bf6/000f88cd-d312e957/hello_html_m108295d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.pinimg.com/originals/9c/23/ba/9c23bae2fec09931acc1e170baff1e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609" y="-1138610"/>
            <a:ext cx="6866781" cy="9144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2852936"/>
            <a:ext cx="309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Согласилась баба Яга отдать подарки и давай из своей котомки живность всякую вытаскивать и ракушки  к уху всем подносить , «море» слушать</a:t>
            </a:r>
          </a:p>
          <a:p>
            <a:pPr algn="just"/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7" name="Picture 5" descr="C:\Users\Марина\Desktop\праздник лета прощай\живностьIMG-20230830-WA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7860">
            <a:off x="5380498" y="990764"/>
            <a:ext cx="2673522" cy="201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Марина\Desktop\праздник лета прощай\ракушки IMG-20230830-WA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5321">
            <a:off x="860003" y="908351"/>
            <a:ext cx="2686002" cy="202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Марина\Desktop\праздник лета прощай\ракушки IMG-20230830-WA0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19313">
            <a:off x="5200060" y="3961163"/>
            <a:ext cx="2607401" cy="196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Марина\Desktop\праздник лета прощай\ракушки IMG-20230830-WA0056.jpg"/>
          <p:cNvPicPr>
            <a:picLocks noChangeAspect="1" noChangeArrowheads="1"/>
          </p:cNvPicPr>
          <p:nvPr/>
        </p:nvPicPr>
        <p:blipFill>
          <a:blip r:embed="rId6" cstate="print"/>
          <a:srcRect b="16931"/>
          <a:stretch>
            <a:fillRect/>
          </a:stretch>
        </p:blipFill>
        <p:spPr bwMode="auto">
          <a:xfrm rot="201975">
            <a:off x="1169170" y="4143868"/>
            <a:ext cx="2684942" cy="187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s05.infourok.ru/uploads/ex/0bf6/000f88cd-d312e957/hello_html_m108295d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.pinimg.com/originals/9c/23/ba/9c23bae2fec09931acc1e170baff1e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611" y="-1147392"/>
            <a:ext cx="6866781" cy="9144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2492896"/>
            <a:ext cx="3096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Решила баба Яга еще поиграть с детьми в игру «Море волнуется…», дети должны были изображать животных, которых баба Яга из котомки вытаскивала, помощников своих </a:t>
            </a:r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заколдованных: </a:t>
            </a:r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и зайца, и лягушку, и змею, и кузнечика, и ящерицу, и медведя… </a:t>
            </a:r>
          </a:p>
          <a:p>
            <a:pPr algn="just"/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2" descr="C:\Users\Марина\Desktop\праздник лета прощай\мишка IMG-20230830-WA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2351139" cy="176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Марина\Desktop\праздник лета прощай\зайцы IMG-20230830-WA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2520280" cy="189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Марина\Desktop\праздник лета прощай\лягушки IMG-20230830-WA0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2201365" cy="16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Марина\Desktop\праздник лета прощай\рыбки IMG-20230830-WA01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196752"/>
            <a:ext cx="239229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Марина\Desktop\праздник лета прощай\рыбки IMG-20230830-WA00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284984"/>
            <a:ext cx="2542928" cy="191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Users\Марина\Desktop\праздник лета прощай\море волнуется IMG-20230830-WA01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620688"/>
            <a:ext cx="2520280" cy="189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s05.infourok.ru/uploads/ex/0bf6/000f88cd-d312e957/hello_html_m108295d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.pinimg.com/originals/9c/23/ba/9c23bae2fec09931acc1e170baff1e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609" y="-1138610"/>
            <a:ext cx="6866781" cy="91440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75656" y="4149080"/>
            <a:ext cx="3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Ребятам предстояло выполнить еще одно задание: баба Яга вытащила большой мешок  с шарами и дети составляли </a:t>
            </a:r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слово… </a:t>
            </a:r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Оказалось Лето  яблоки в подарок детям несла. </a:t>
            </a:r>
          </a:p>
          <a:p>
            <a:pPr algn="just"/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 descr="C:\Users\Марина\Desktop\праздник лета прощай\шары IMG-20230830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610" y="3861048"/>
            <a:ext cx="306213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Марина\Desktop\праздник лета прощай\IMG-20230830-WA0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2936060" cy="220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Марина\Desktop\праздник лета прощай\шары IMG-20230830-WA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08720"/>
            <a:ext cx="287134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s05.infourok.ru/uploads/ex/0bf6/000f88cd-d312e957/hello_html_m108295d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.pinimg.com/originals/9c/23/ba/9c23bae2fec09931acc1e170baff1e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611" y="-1382018"/>
            <a:ext cx="6866781" cy="9144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586807"/>
            <a:ext cx="3096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Отдала баба Яга яблоки детям, и в конце праздника Лето устроило ребятам  дискотеку под веселые песенки про лето.</a:t>
            </a:r>
          </a:p>
          <a:p>
            <a:pPr algn="ctr"/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здорово, что у нас такие замечательные, талантливые дети и творческие педагоги</a:t>
            </a:r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учусьвКуZбассе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ГодПедагогаНаставника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#ГПН_2023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#ГПН_2023_Кузбасс</a:t>
            </a:r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C:\Users\Марина\Desktop\праздник лета прощай\дискотека IMG-20230830-WA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2952328" cy="2221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Марина\Desktop\праздник лета прощай\дискотека рыбки IMG-20230830-WA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06255"/>
            <a:ext cx="3057386" cy="230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Марина\Desktop\праздник лета прощай\яблоки IMG-20230830-WA0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692696"/>
            <a:ext cx="2880320" cy="216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263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HP</cp:lastModifiedBy>
  <cp:revision>137</cp:revision>
  <dcterms:created xsi:type="dcterms:W3CDTF">2021-03-31T18:41:37Z</dcterms:created>
  <dcterms:modified xsi:type="dcterms:W3CDTF">2023-09-04T13:01:55Z</dcterms:modified>
</cp:coreProperties>
</file>